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9AFBFE-9834-4E38-8B04-403F353249C5}"/>
              </a:ext>
            </a:extLst>
          </p:cNvPr>
          <p:cNvGrpSpPr/>
          <p:nvPr/>
        </p:nvGrpSpPr>
        <p:grpSpPr>
          <a:xfrm>
            <a:off x="3989948" y="1469225"/>
            <a:ext cx="2004378" cy="1484314"/>
            <a:chOff x="2588666" y="464282"/>
            <a:chExt cx="1741851" cy="128990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B53D57C-DF8E-41C2-986D-3819397B158E}"/>
                </a:ext>
              </a:extLst>
            </p:cNvPr>
            <p:cNvSpPr/>
            <p:nvPr/>
          </p:nvSpPr>
          <p:spPr>
            <a:xfrm>
              <a:off x="2588666" y="464282"/>
              <a:ext cx="1741851" cy="1289905"/>
            </a:xfrm>
            <a:custGeom>
              <a:avLst/>
              <a:gdLst>
                <a:gd name="connsiteX0" fmla="*/ 772287 w 1741851"/>
                <a:gd name="connsiteY0" fmla="*/ 245 h 1289905"/>
                <a:gd name="connsiteX1" fmla="*/ 846513 w 1741851"/>
                <a:gd name="connsiteY1" fmla="*/ 12700 h 1289905"/>
                <a:gd name="connsiteX2" fmla="*/ 1705084 w 1741851"/>
                <a:gd name="connsiteY2" fmla="*/ 399921 h 1289905"/>
                <a:gd name="connsiteX3" fmla="*/ 1741402 w 1741851"/>
                <a:gd name="connsiteY3" fmla="*/ 437320 h 1289905"/>
                <a:gd name="connsiteX4" fmla="*/ 1738065 w 1741851"/>
                <a:gd name="connsiteY4" fmla="*/ 455749 h 1289905"/>
                <a:gd name="connsiteX5" fmla="*/ 1738065 w 1741851"/>
                <a:gd name="connsiteY5" fmla="*/ 535915 h 1289905"/>
                <a:gd name="connsiteX6" fmla="*/ 1741402 w 1741851"/>
                <a:gd name="connsiteY6" fmla="*/ 542095 h 1289905"/>
                <a:gd name="connsiteX7" fmla="*/ 1740541 w 1741851"/>
                <a:gd name="connsiteY7" fmla="*/ 546850 h 1289905"/>
                <a:gd name="connsiteX8" fmla="*/ 1741402 w 1741851"/>
                <a:gd name="connsiteY8" fmla="*/ 548445 h 1289905"/>
                <a:gd name="connsiteX9" fmla="*/ 1739034 w 1741851"/>
                <a:gd name="connsiteY9" fmla="*/ 561522 h 1289905"/>
                <a:gd name="connsiteX10" fmla="*/ 1741402 w 1741851"/>
                <a:gd name="connsiteY10" fmla="*/ 565907 h 1289905"/>
                <a:gd name="connsiteX11" fmla="*/ 1738065 w 1741851"/>
                <a:gd name="connsiteY11" fmla="*/ 584336 h 1289905"/>
                <a:gd name="connsiteX12" fmla="*/ 1738065 w 1741851"/>
                <a:gd name="connsiteY12" fmla="*/ 647040 h 1289905"/>
                <a:gd name="connsiteX13" fmla="*/ 1741402 w 1741851"/>
                <a:gd name="connsiteY13" fmla="*/ 653220 h 1289905"/>
                <a:gd name="connsiteX14" fmla="*/ 1739034 w 1741851"/>
                <a:gd name="connsiteY14" fmla="*/ 666297 h 1289905"/>
                <a:gd name="connsiteX15" fmla="*/ 1741402 w 1741851"/>
                <a:gd name="connsiteY15" fmla="*/ 670682 h 1289905"/>
                <a:gd name="connsiteX16" fmla="*/ 1740541 w 1741851"/>
                <a:gd name="connsiteY16" fmla="*/ 675437 h 1289905"/>
                <a:gd name="connsiteX17" fmla="*/ 1741402 w 1741851"/>
                <a:gd name="connsiteY17" fmla="*/ 677032 h 1289905"/>
                <a:gd name="connsiteX18" fmla="*/ 1738065 w 1741851"/>
                <a:gd name="connsiteY18" fmla="*/ 695462 h 1289905"/>
                <a:gd name="connsiteX19" fmla="*/ 1738065 w 1741851"/>
                <a:gd name="connsiteY19" fmla="*/ 775627 h 1289905"/>
                <a:gd name="connsiteX20" fmla="*/ 1741402 w 1741851"/>
                <a:gd name="connsiteY20" fmla="*/ 781807 h 1289905"/>
                <a:gd name="connsiteX21" fmla="*/ 1718536 w 1741851"/>
                <a:gd name="connsiteY21" fmla="*/ 822242 h 1289905"/>
                <a:gd name="connsiteX22" fmla="*/ 1038219 w 1741851"/>
                <a:gd name="connsiteY22" fmla="*/ 1269877 h 1289905"/>
                <a:gd name="connsiteX23" fmla="*/ 895338 w 1741851"/>
                <a:gd name="connsiteY23" fmla="*/ 1277205 h 1289905"/>
                <a:gd name="connsiteX24" fmla="*/ 36767 w 1741851"/>
                <a:gd name="connsiteY24" fmla="*/ 889985 h 1289905"/>
                <a:gd name="connsiteX25" fmla="*/ 449 w 1741851"/>
                <a:gd name="connsiteY25" fmla="*/ 852585 h 1289905"/>
                <a:gd name="connsiteX26" fmla="*/ 2135 w 1741851"/>
                <a:gd name="connsiteY26" fmla="*/ 843275 h 1289905"/>
                <a:gd name="connsiteX27" fmla="*/ 2135 w 1741851"/>
                <a:gd name="connsiteY27" fmla="*/ 750933 h 1289905"/>
                <a:gd name="connsiteX28" fmla="*/ 449 w 1741851"/>
                <a:gd name="connsiteY28" fmla="*/ 747810 h 1289905"/>
                <a:gd name="connsiteX29" fmla="*/ 1310 w 1741851"/>
                <a:gd name="connsiteY29" fmla="*/ 743055 h 1289905"/>
                <a:gd name="connsiteX30" fmla="*/ 449 w 1741851"/>
                <a:gd name="connsiteY30" fmla="*/ 741460 h 1289905"/>
                <a:gd name="connsiteX31" fmla="*/ 2135 w 1741851"/>
                <a:gd name="connsiteY31" fmla="*/ 732149 h 1289905"/>
                <a:gd name="connsiteX32" fmla="*/ 2135 w 1741851"/>
                <a:gd name="connsiteY32" fmla="*/ 727121 h 1289905"/>
                <a:gd name="connsiteX33" fmla="*/ 449 w 1741851"/>
                <a:gd name="connsiteY33" fmla="*/ 723998 h 1289905"/>
                <a:gd name="connsiteX34" fmla="*/ 2135 w 1741851"/>
                <a:gd name="connsiteY34" fmla="*/ 714688 h 1289905"/>
                <a:gd name="connsiteX35" fmla="*/ 2135 w 1741851"/>
                <a:gd name="connsiteY35" fmla="*/ 639807 h 1289905"/>
                <a:gd name="connsiteX36" fmla="*/ 449 w 1741851"/>
                <a:gd name="connsiteY36" fmla="*/ 636685 h 1289905"/>
                <a:gd name="connsiteX37" fmla="*/ 2135 w 1741851"/>
                <a:gd name="connsiteY37" fmla="*/ 627374 h 1289905"/>
                <a:gd name="connsiteX38" fmla="*/ 2135 w 1741851"/>
                <a:gd name="connsiteY38" fmla="*/ 622346 h 1289905"/>
                <a:gd name="connsiteX39" fmla="*/ 449 w 1741851"/>
                <a:gd name="connsiteY39" fmla="*/ 619223 h 1289905"/>
                <a:gd name="connsiteX40" fmla="*/ 1310 w 1741851"/>
                <a:gd name="connsiteY40" fmla="*/ 614468 h 1289905"/>
                <a:gd name="connsiteX41" fmla="*/ 449 w 1741851"/>
                <a:gd name="connsiteY41" fmla="*/ 612873 h 1289905"/>
                <a:gd name="connsiteX42" fmla="*/ 2135 w 1741851"/>
                <a:gd name="connsiteY42" fmla="*/ 603562 h 1289905"/>
                <a:gd name="connsiteX43" fmla="*/ 2135 w 1741851"/>
                <a:gd name="connsiteY43" fmla="*/ 511220 h 1289905"/>
                <a:gd name="connsiteX44" fmla="*/ 449 w 1741851"/>
                <a:gd name="connsiteY44" fmla="*/ 508098 h 1289905"/>
                <a:gd name="connsiteX45" fmla="*/ 23315 w 1741851"/>
                <a:gd name="connsiteY45" fmla="*/ 467663 h 1289905"/>
                <a:gd name="connsiteX46" fmla="*/ 703632 w 1741851"/>
                <a:gd name="connsiteY46" fmla="*/ 20028 h 1289905"/>
                <a:gd name="connsiteX47" fmla="*/ 772287 w 1741851"/>
                <a:gd name="connsiteY47" fmla="*/ 245 h 1289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741851" h="1289905">
                  <a:moveTo>
                    <a:pt x="772287" y="245"/>
                  </a:moveTo>
                  <a:cubicBezTo>
                    <a:pt x="798143" y="-1082"/>
                    <a:pt x="824928" y="2966"/>
                    <a:pt x="846513" y="12700"/>
                  </a:cubicBezTo>
                  <a:lnTo>
                    <a:pt x="1705084" y="399921"/>
                  </a:lnTo>
                  <a:cubicBezTo>
                    <a:pt x="1726669" y="409655"/>
                    <a:pt x="1738967" y="423235"/>
                    <a:pt x="1741402" y="437320"/>
                  </a:cubicBezTo>
                  <a:lnTo>
                    <a:pt x="1738065" y="455749"/>
                  </a:lnTo>
                  <a:lnTo>
                    <a:pt x="1738065" y="535915"/>
                  </a:lnTo>
                  <a:lnTo>
                    <a:pt x="1741402" y="542095"/>
                  </a:lnTo>
                  <a:lnTo>
                    <a:pt x="1740541" y="546850"/>
                  </a:lnTo>
                  <a:lnTo>
                    <a:pt x="1741402" y="548445"/>
                  </a:lnTo>
                  <a:lnTo>
                    <a:pt x="1739034" y="561522"/>
                  </a:lnTo>
                  <a:lnTo>
                    <a:pt x="1741402" y="565907"/>
                  </a:lnTo>
                  <a:lnTo>
                    <a:pt x="1738065" y="584336"/>
                  </a:lnTo>
                  <a:lnTo>
                    <a:pt x="1738065" y="647040"/>
                  </a:lnTo>
                  <a:lnTo>
                    <a:pt x="1741402" y="653220"/>
                  </a:lnTo>
                  <a:lnTo>
                    <a:pt x="1739034" y="666297"/>
                  </a:lnTo>
                  <a:lnTo>
                    <a:pt x="1741402" y="670682"/>
                  </a:lnTo>
                  <a:lnTo>
                    <a:pt x="1740541" y="675437"/>
                  </a:lnTo>
                  <a:lnTo>
                    <a:pt x="1741402" y="677032"/>
                  </a:lnTo>
                  <a:lnTo>
                    <a:pt x="1738065" y="695462"/>
                  </a:lnTo>
                  <a:lnTo>
                    <a:pt x="1738065" y="775627"/>
                  </a:lnTo>
                  <a:lnTo>
                    <a:pt x="1741402" y="781807"/>
                  </a:lnTo>
                  <a:cubicBezTo>
                    <a:pt x="1743836" y="795892"/>
                    <a:pt x="1736407" y="810484"/>
                    <a:pt x="1718536" y="822242"/>
                  </a:cubicBezTo>
                  <a:lnTo>
                    <a:pt x="1038219" y="1269877"/>
                  </a:lnTo>
                  <a:cubicBezTo>
                    <a:pt x="1002479" y="1293394"/>
                    <a:pt x="938508" y="1296674"/>
                    <a:pt x="895338" y="1277205"/>
                  </a:cubicBezTo>
                  <a:lnTo>
                    <a:pt x="36767" y="889985"/>
                  </a:lnTo>
                  <a:cubicBezTo>
                    <a:pt x="15182" y="880250"/>
                    <a:pt x="2884" y="866671"/>
                    <a:pt x="449" y="852585"/>
                  </a:cubicBezTo>
                  <a:lnTo>
                    <a:pt x="2135" y="843275"/>
                  </a:lnTo>
                  <a:lnTo>
                    <a:pt x="2135" y="750933"/>
                  </a:lnTo>
                  <a:lnTo>
                    <a:pt x="449" y="747810"/>
                  </a:lnTo>
                  <a:lnTo>
                    <a:pt x="1310" y="743055"/>
                  </a:lnTo>
                  <a:lnTo>
                    <a:pt x="449" y="741460"/>
                  </a:lnTo>
                  <a:lnTo>
                    <a:pt x="2135" y="732149"/>
                  </a:lnTo>
                  <a:lnTo>
                    <a:pt x="2135" y="727121"/>
                  </a:lnTo>
                  <a:lnTo>
                    <a:pt x="449" y="723998"/>
                  </a:lnTo>
                  <a:lnTo>
                    <a:pt x="2135" y="714688"/>
                  </a:lnTo>
                  <a:lnTo>
                    <a:pt x="2135" y="639807"/>
                  </a:lnTo>
                  <a:lnTo>
                    <a:pt x="449" y="636685"/>
                  </a:lnTo>
                  <a:lnTo>
                    <a:pt x="2135" y="627374"/>
                  </a:lnTo>
                  <a:lnTo>
                    <a:pt x="2135" y="622346"/>
                  </a:lnTo>
                  <a:lnTo>
                    <a:pt x="449" y="619223"/>
                  </a:lnTo>
                  <a:lnTo>
                    <a:pt x="1310" y="614468"/>
                  </a:lnTo>
                  <a:lnTo>
                    <a:pt x="449" y="612873"/>
                  </a:lnTo>
                  <a:lnTo>
                    <a:pt x="2135" y="603562"/>
                  </a:lnTo>
                  <a:lnTo>
                    <a:pt x="2135" y="511220"/>
                  </a:lnTo>
                  <a:lnTo>
                    <a:pt x="449" y="508098"/>
                  </a:lnTo>
                  <a:cubicBezTo>
                    <a:pt x="-1985" y="494013"/>
                    <a:pt x="5445" y="479421"/>
                    <a:pt x="23315" y="467663"/>
                  </a:cubicBezTo>
                  <a:lnTo>
                    <a:pt x="703632" y="20028"/>
                  </a:lnTo>
                  <a:cubicBezTo>
                    <a:pt x="721502" y="8270"/>
                    <a:pt x="746430" y="1571"/>
                    <a:pt x="772287" y="245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008738A-D1F4-412D-B88A-638E33F2BDD8}"/>
                </a:ext>
              </a:extLst>
            </p:cNvPr>
            <p:cNvSpPr/>
            <p:nvPr/>
          </p:nvSpPr>
          <p:spPr>
            <a:xfrm>
              <a:off x="2633663" y="928688"/>
              <a:ext cx="1604962" cy="825499"/>
            </a:xfrm>
            <a:custGeom>
              <a:avLst/>
              <a:gdLst>
                <a:gd name="connsiteX0" fmla="*/ 0 w 1604962"/>
                <a:gd name="connsiteY0" fmla="*/ 0 h 825499"/>
                <a:gd name="connsiteX1" fmla="*/ 1604962 w 1604962"/>
                <a:gd name="connsiteY1" fmla="*/ 0 h 825499"/>
                <a:gd name="connsiteX2" fmla="*/ 1604962 w 1604962"/>
                <a:gd name="connsiteY2" fmla="*/ 402958 h 825499"/>
                <a:gd name="connsiteX3" fmla="*/ 993222 w 1604962"/>
                <a:gd name="connsiteY3" fmla="*/ 805471 h 825499"/>
                <a:gd name="connsiteX4" fmla="*/ 850341 w 1604962"/>
                <a:gd name="connsiteY4" fmla="*/ 812799 h 825499"/>
                <a:gd name="connsiteX5" fmla="*/ 0 w 1604962"/>
                <a:gd name="connsiteY5" fmla="*/ 429291 h 82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4962" h="825499">
                  <a:moveTo>
                    <a:pt x="0" y="0"/>
                  </a:moveTo>
                  <a:lnTo>
                    <a:pt x="1604962" y="0"/>
                  </a:lnTo>
                  <a:lnTo>
                    <a:pt x="1604962" y="402958"/>
                  </a:lnTo>
                  <a:lnTo>
                    <a:pt x="993222" y="805471"/>
                  </a:lnTo>
                  <a:cubicBezTo>
                    <a:pt x="957482" y="828988"/>
                    <a:pt x="893511" y="832268"/>
                    <a:pt x="850341" y="812799"/>
                  </a:cubicBezTo>
                  <a:lnTo>
                    <a:pt x="0" y="429291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  <a:gs pos="20000">
                  <a:srgbClr val="FFC000">
                    <a:alpha val="50000"/>
                  </a:srgbClr>
                </a:gs>
                <a:gs pos="42000">
                  <a:schemeClr val="bg1">
                    <a:alpha val="80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9A2350C-96FF-4848-BC47-5D40772804EF}"/>
                </a:ext>
              </a:extLst>
            </p:cNvPr>
            <p:cNvSpPr/>
            <p:nvPr/>
          </p:nvSpPr>
          <p:spPr>
            <a:xfrm>
              <a:off x="2656746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8BEC42C-DA6E-4737-987F-3C427BC5BF4D}"/>
                </a:ext>
              </a:extLst>
            </p:cNvPr>
            <p:cNvSpPr/>
            <p:nvPr/>
          </p:nvSpPr>
          <p:spPr>
            <a:xfrm>
              <a:off x="2656746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alpha val="50000"/>
                  </a:schemeClr>
                </a:gs>
                <a:gs pos="100000">
                  <a:srgbClr val="FFFF00">
                    <a:alpha val="0"/>
                  </a:srgb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125DC22-AF67-45C0-A820-8FBF1635616F}"/>
              </a:ext>
            </a:extLst>
          </p:cNvPr>
          <p:cNvGrpSpPr/>
          <p:nvPr/>
        </p:nvGrpSpPr>
        <p:grpSpPr>
          <a:xfrm>
            <a:off x="6951364" y="1250050"/>
            <a:ext cx="2004378" cy="1944658"/>
            <a:chOff x="4560341" y="464282"/>
            <a:chExt cx="1741851" cy="1689955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3A2B13C-B212-4563-A347-1C01143A5FDA}"/>
                </a:ext>
              </a:extLst>
            </p:cNvPr>
            <p:cNvSpPr/>
            <p:nvPr/>
          </p:nvSpPr>
          <p:spPr>
            <a:xfrm>
              <a:off x="4560341" y="464282"/>
              <a:ext cx="1741851" cy="1689955"/>
            </a:xfrm>
            <a:custGeom>
              <a:avLst/>
              <a:gdLst>
                <a:gd name="connsiteX0" fmla="*/ 772287 w 1741851"/>
                <a:gd name="connsiteY0" fmla="*/ 245 h 1689955"/>
                <a:gd name="connsiteX1" fmla="*/ 846513 w 1741851"/>
                <a:gd name="connsiteY1" fmla="*/ 12700 h 1689955"/>
                <a:gd name="connsiteX2" fmla="*/ 1705084 w 1741851"/>
                <a:gd name="connsiteY2" fmla="*/ 399921 h 1689955"/>
                <a:gd name="connsiteX3" fmla="*/ 1741402 w 1741851"/>
                <a:gd name="connsiteY3" fmla="*/ 437320 h 1689955"/>
                <a:gd name="connsiteX4" fmla="*/ 1738065 w 1741851"/>
                <a:gd name="connsiteY4" fmla="*/ 455749 h 1689955"/>
                <a:gd name="connsiteX5" fmla="*/ 1738065 w 1741851"/>
                <a:gd name="connsiteY5" fmla="*/ 535915 h 1689955"/>
                <a:gd name="connsiteX6" fmla="*/ 1741402 w 1741851"/>
                <a:gd name="connsiteY6" fmla="*/ 542095 h 1689955"/>
                <a:gd name="connsiteX7" fmla="*/ 1740541 w 1741851"/>
                <a:gd name="connsiteY7" fmla="*/ 546850 h 1689955"/>
                <a:gd name="connsiteX8" fmla="*/ 1741402 w 1741851"/>
                <a:gd name="connsiteY8" fmla="*/ 548445 h 1689955"/>
                <a:gd name="connsiteX9" fmla="*/ 1738065 w 1741851"/>
                <a:gd name="connsiteY9" fmla="*/ 566875 h 1689955"/>
                <a:gd name="connsiteX10" fmla="*/ 1738065 w 1741851"/>
                <a:gd name="connsiteY10" fmla="*/ 631165 h 1689955"/>
                <a:gd name="connsiteX11" fmla="*/ 1741402 w 1741851"/>
                <a:gd name="connsiteY11" fmla="*/ 637345 h 1689955"/>
                <a:gd name="connsiteX12" fmla="*/ 1739249 w 1741851"/>
                <a:gd name="connsiteY12" fmla="*/ 649233 h 1689955"/>
                <a:gd name="connsiteX13" fmla="*/ 1741402 w 1741851"/>
                <a:gd name="connsiteY13" fmla="*/ 653220 h 1689955"/>
                <a:gd name="connsiteX14" fmla="*/ 1738065 w 1741851"/>
                <a:gd name="connsiteY14" fmla="*/ 671650 h 1689955"/>
                <a:gd name="connsiteX15" fmla="*/ 1738065 w 1741851"/>
                <a:gd name="connsiteY15" fmla="*/ 735940 h 1689955"/>
                <a:gd name="connsiteX16" fmla="*/ 1741402 w 1741851"/>
                <a:gd name="connsiteY16" fmla="*/ 742120 h 1689955"/>
                <a:gd name="connsiteX17" fmla="*/ 1740541 w 1741851"/>
                <a:gd name="connsiteY17" fmla="*/ 746875 h 1689955"/>
                <a:gd name="connsiteX18" fmla="*/ 1741402 w 1741851"/>
                <a:gd name="connsiteY18" fmla="*/ 748470 h 1689955"/>
                <a:gd name="connsiteX19" fmla="*/ 1739035 w 1741851"/>
                <a:gd name="connsiteY19" fmla="*/ 761547 h 1689955"/>
                <a:gd name="connsiteX20" fmla="*/ 1741402 w 1741851"/>
                <a:gd name="connsiteY20" fmla="*/ 765932 h 1689955"/>
                <a:gd name="connsiteX21" fmla="*/ 1738065 w 1741851"/>
                <a:gd name="connsiteY21" fmla="*/ 784361 h 1689955"/>
                <a:gd name="connsiteX22" fmla="*/ 1738065 w 1741851"/>
                <a:gd name="connsiteY22" fmla="*/ 847065 h 1689955"/>
                <a:gd name="connsiteX23" fmla="*/ 1741402 w 1741851"/>
                <a:gd name="connsiteY23" fmla="*/ 853245 h 1689955"/>
                <a:gd name="connsiteX24" fmla="*/ 1739034 w 1741851"/>
                <a:gd name="connsiteY24" fmla="*/ 866322 h 1689955"/>
                <a:gd name="connsiteX25" fmla="*/ 1741402 w 1741851"/>
                <a:gd name="connsiteY25" fmla="*/ 870707 h 1689955"/>
                <a:gd name="connsiteX26" fmla="*/ 1740541 w 1741851"/>
                <a:gd name="connsiteY26" fmla="*/ 875462 h 1689955"/>
                <a:gd name="connsiteX27" fmla="*/ 1741402 w 1741851"/>
                <a:gd name="connsiteY27" fmla="*/ 877057 h 1689955"/>
                <a:gd name="connsiteX28" fmla="*/ 1738065 w 1741851"/>
                <a:gd name="connsiteY28" fmla="*/ 895487 h 1689955"/>
                <a:gd name="connsiteX29" fmla="*/ 1738065 w 1741851"/>
                <a:gd name="connsiteY29" fmla="*/ 959777 h 1689955"/>
                <a:gd name="connsiteX30" fmla="*/ 1741402 w 1741851"/>
                <a:gd name="connsiteY30" fmla="*/ 965957 h 1689955"/>
                <a:gd name="connsiteX31" fmla="*/ 1739249 w 1741851"/>
                <a:gd name="connsiteY31" fmla="*/ 977845 h 1689955"/>
                <a:gd name="connsiteX32" fmla="*/ 1741402 w 1741851"/>
                <a:gd name="connsiteY32" fmla="*/ 981832 h 1689955"/>
                <a:gd name="connsiteX33" fmla="*/ 1738065 w 1741851"/>
                <a:gd name="connsiteY33" fmla="*/ 1000262 h 1689955"/>
                <a:gd name="connsiteX34" fmla="*/ 1738065 w 1741851"/>
                <a:gd name="connsiteY34" fmla="*/ 1064552 h 1689955"/>
                <a:gd name="connsiteX35" fmla="*/ 1741402 w 1741851"/>
                <a:gd name="connsiteY35" fmla="*/ 1070732 h 1689955"/>
                <a:gd name="connsiteX36" fmla="*/ 1740541 w 1741851"/>
                <a:gd name="connsiteY36" fmla="*/ 1075487 h 1689955"/>
                <a:gd name="connsiteX37" fmla="*/ 1741402 w 1741851"/>
                <a:gd name="connsiteY37" fmla="*/ 1077082 h 1689955"/>
                <a:gd name="connsiteX38" fmla="*/ 1738065 w 1741851"/>
                <a:gd name="connsiteY38" fmla="*/ 1095512 h 1689955"/>
                <a:gd name="connsiteX39" fmla="*/ 1738065 w 1741851"/>
                <a:gd name="connsiteY39" fmla="*/ 1175677 h 1689955"/>
                <a:gd name="connsiteX40" fmla="*/ 1741402 w 1741851"/>
                <a:gd name="connsiteY40" fmla="*/ 1181857 h 1689955"/>
                <a:gd name="connsiteX41" fmla="*/ 1718536 w 1741851"/>
                <a:gd name="connsiteY41" fmla="*/ 1222292 h 1689955"/>
                <a:gd name="connsiteX42" fmla="*/ 1038219 w 1741851"/>
                <a:gd name="connsiteY42" fmla="*/ 1669927 h 1689955"/>
                <a:gd name="connsiteX43" fmla="*/ 895338 w 1741851"/>
                <a:gd name="connsiteY43" fmla="*/ 1677255 h 1689955"/>
                <a:gd name="connsiteX44" fmla="*/ 36767 w 1741851"/>
                <a:gd name="connsiteY44" fmla="*/ 1290035 h 1689955"/>
                <a:gd name="connsiteX45" fmla="*/ 449 w 1741851"/>
                <a:gd name="connsiteY45" fmla="*/ 1252635 h 1689955"/>
                <a:gd name="connsiteX46" fmla="*/ 2135 w 1741851"/>
                <a:gd name="connsiteY46" fmla="*/ 1243325 h 1689955"/>
                <a:gd name="connsiteX47" fmla="*/ 2135 w 1741851"/>
                <a:gd name="connsiteY47" fmla="*/ 1150983 h 1689955"/>
                <a:gd name="connsiteX48" fmla="*/ 449 w 1741851"/>
                <a:gd name="connsiteY48" fmla="*/ 1147860 h 1689955"/>
                <a:gd name="connsiteX49" fmla="*/ 1310 w 1741851"/>
                <a:gd name="connsiteY49" fmla="*/ 1143105 h 1689955"/>
                <a:gd name="connsiteX50" fmla="*/ 449 w 1741851"/>
                <a:gd name="connsiteY50" fmla="*/ 1141510 h 1689955"/>
                <a:gd name="connsiteX51" fmla="*/ 2135 w 1741851"/>
                <a:gd name="connsiteY51" fmla="*/ 1132199 h 1689955"/>
                <a:gd name="connsiteX52" fmla="*/ 2135 w 1741851"/>
                <a:gd name="connsiteY52" fmla="*/ 1055733 h 1689955"/>
                <a:gd name="connsiteX53" fmla="*/ 449 w 1741851"/>
                <a:gd name="connsiteY53" fmla="*/ 1052610 h 1689955"/>
                <a:gd name="connsiteX54" fmla="*/ 2135 w 1741851"/>
                <a:gd name="connsiteY54" fmla="*/ 1043300 h 1689955"/>
                <a:gd name="connsiteX55" fmla="*/ 2135 w 1741851"/>
                <a:gd name="connsiteY55" fmla="*/ 1039857 h 1689955"/>
                <a:gd name="connsiteX56" fmla="*/ 449 w 1741851"/>
                <a:gd name="connsiteY56" fmla="*/ 1036735 h 1689955"/>
                <a:gd name="connsiteX57" fmla="*/ 2135 w 1741851"/>
                <a:gd name="connsiteY57" fmla="*/ 1027424 h 1689955"/>
                <a:gd name="connsiteX58" fmla="*/ 2135 w 1741851"/>
                <a:gd name="connsiteY58" fmla="*/ 950958 h 1689955"/>
                <a:gd name="connsiteX59" fmla="*/ 449 w 1741851"/>
                <a:gd name="connsiteY59" fmla="*/ 947835 h 1689955"/>
                <a:gd name="connsiteX60" fmla="*/ 1310 w 1741851"/>
                <a:gd name="connsiteY60" fmla="*/ 943080 h 1689955"/>
                <a:gd name="connsiteX61" fmla="*/ 449 w 1741851"/>
                <a:gd name="connsiteY61" fmla="*/ 941485 h 1689955"/>
                <a:gd name="connsiteX62" fmla="*/ 2135 w 1741851"/>
                <a:gd name="connsiteY62" fmla="*/ 932174 h 1689955"/>
                <a:gd name="connsiteX63" fmla="*/ 2135 w 1741851"/>
                <a:gd name="connsiteY63" fmla="*/ 927146 h 1689955"/>
                <a:gd name="connsiteX64" fmla="*/ 449 w 1741851"/>
                <a:gd name="connsiteY64" fmla="*/ 924023 h 1689955"/>
                <a:gd name="connsiteX65" fmla="*/ 2135 w 1741851"/>
                <a:gd name="connsiteY65" fmla="*/ 914713 h 1689955"/>
                <a:gd name="connsiteX66" fmla="*/ 2135 w 1741851"/>
                <a:gd name="connsiteY66" fmla="*/ 839832 h 1689955"/>
                <a:gd name="connsiteX67" fmla="*/ 449 w 1741851"/>
                <a:gd name="connsiteY67" fmla="*/ 836710 h 1689955"/>
                <a:gd name="connsiteX68" fmla="*/ 2135 w 1741851"/>
                <a:gd name="connsiteY68" fmla="*/ 827399 h 1689955"/>
                <a:gd name="connsiteX69" fmla="*/ 2135 w 1741851"/>
                <a:gd name="connsiteY69" fmla="*/ 822371 h 1689955"/>
                <a:gd name="connsiteX70" fmla="*/ 449 w 1741851"/>
                <a:gd name="connsiteY70" fmla="*/ 819248 h 1689955"/>
                <a:gd name="connsiteX71" fmla="*/ 1310 w 1741851"/>
                <a:gd name="connsiteY71" fmla="*/ 814493 h 1689955"/>
                <a:gd name="connsiteX72" fmla="*/ 449 w 1741851"/>
                <a:gd name="connsiteY72" fmla="*/ 812898 h 1689955"/>
                <a:gd name="connsiteX73" fmla="*/ 2135 w 1741851"/>
                <a:gd name="connsiteY73" fmla="*/ 803587 h 1689955"/>
                <a:gd name="connsiteX74" fmla="*/ 2135 w 1741851"/>
                <a:gd name="connsiteY74" fmla="*/ 727121 h 1689955"/>
                <a:gd name="connsiteX75" fmla="*/ 449 w 1741851"/>
                <a:gd name="connsiteY75" fmla="*/ 723998 h 1689955"/>
                <a:gd name="connsiteX76" fmla="*/ 2135 w 1741851"/>
                <a:gd name="connsiteY76" fmla="*/ 714688 h 1689955"/>
                <a:gd name="connsiteX77" fmla="*/ 2135 w 1741851"/>
                <a:gd name="connsiteY77" fmla="*/ 711245 h 1689955"/>
                <a:gd name="connsiteX78" fmla="*/ 449 w 1741851"/>
                <a:gd name="connsiteY78" fmla="*/ 708123 h 1689955"/>
                <a:gd name="connsiteX79" fmla="*/ 2135 w 1741851"/>
                <a:gd name="connsiteY79" fmla="*/ 698812 h 1689955"/>
                <a:gd name="connsiteX80" fmla="*/ 2135 w 1741851"/>
                <a:gd name="connsiteY80" fmla="*/ 622346 h 1689955"/>
                <a:gd name="connsiteX81" fmla="*/ 449 w 1741851"/>
                <a:gd name="connsiteY81" fmla="*/ 619223 h 1689955"/>
                <a:gd name="connsiteX82" fmla="*/ 1310 w 1741851"/>
                <a:gd name="connsiteY82" fmla="*/ 614468 h 1689955"/>
                <a:gd name="connsiteX83" fmla="*/ 449 w 1741851"/>
                <a:gd name="connsiteY83" fmla="*/ 612873 h 1689955"/>
                <a:gd name="connsiteX84" fmla="*/ 2135 w 1741851"/>
                <a:gd name="connsiteY84" fmla="*/ 603562 h 1689955"/>
                <a:gd name="connsiteX85" fmla="*/ 2135 w 1741851"/>
                <a:gd name="connsiteY85" fmla="*/ 511220 h 1689955"/>
                <a:gd name="connsiteX86" fmla="*/ 449 w 1741851"/>
                <a:gd name="connsiteY86" fmla="*/ 508098 h 1689955"/>
                <a:gd name="connsiteX87" fmla="*/ 23315 w 1741851"/>
                <a:gd name="connsiteY87" fmla="*/ 467663 h 1689955"/>
                <a:gd name="connsiteX88" fmla="*/ 703632 w 1741851"/>
                <a:gd name="connsiteY88" fmla="*/ 20028 h 1689955"/>
                <a:gd name="connsiteX89" fmla="*/ 772287 w 1741851"/>
                <a:gd name="connsiteY89" fmla="*/ 245 h 168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1851" h="1689955">
                  <a:moveTo>
                    <a:pt x="772287" y="245"/>
                  </a:moveTo>
                  <a:cubicBezTo>
                    <a:pt x="798143" y="-1082"/>
                    <a:pt x="824928" y="2966"/>
                    <a:pt x="846513" y="12700"/>
                  </a:cubicBezTo>
                  <a:lnTo>
                    <a:pt x="1705084" y="399921"/>
                  </a:lnTo>
                  <a:cubicBezTo>
                    <a:pt x="1726669" y="409655"/>
                    <a:pt x="1738967" y="423235"/>
                    <a:pt x="1741402" y="437320"/>
                  </a:cubicBezTo>
                  <a:lnTo>
                    <a:pt x="1738065" y="455749"/>
                  </a:lnTo>
                  <a:lnTo>
                    <a:pt x="1738065" y="535915"/>
                  </a:lnTo>
                  <a:lnTo>
                    <a:pt x="1741402" y="542095"/>
                  </a:lnTo>
                  <a:lnTo>
                    <a:pt x="1740541" y="546850"/>
                  </a:lnTo>
                  <a:lnTo>
                    <a:pt x="1741402" y="548445"/>
                  </a:lnTo>
                  <a:lnTo>
                    <a:pt x="1738065" y="566875"/>
                  </a:lnTo>
                  <a:lnTo>
                    <a:pt x="1738065" y="631165"/>
                  </a:lnTo>
                  <a:lnTo>
                    <a:pt x="1741402" y="637345"/>
                  </a:lnTo>
                  <a:lnTo>
                    <a:pt x="1739249" y="649233"/>
                  </a:lnTo>
                  <a:lnTo>
                    <a:pt x="1741402" y="653220"/>
                  </a:lnTo>
                  <a:lnTo>
                    <a:pt x="1738065" y="671650"/>
                  </a:lnTo>
                  <a:lnTo>
                    <a:pt x="1738065" y="735940"/>
                  </a:lnTo>
                  <a:lnTo>
                    <a:pt x="1741402" y="742120"/>
                  </a:lnTo>
                  <a:lnTo>
                    <a:pt x="1740541" y="746875"/>
                  </a:lnTo>
                  <a:lnTo>
                    <a:pt x="1741402" y="748470"/>
                  </a:lnTo>
                  <a:lnTo>
                    <a:pt x="1739035" y="761547"/>
                  </a:lnTo>
                  <a:lnTo>
                    <a:pt x="1741402" y="765932"/>
                  </a:lnTo>
                  <a:lnTo>
                    <a:pt x="1738065" y="784361"/>
                  </a:lnTo>
                  <a:lnTo>
                    <a:pt x="1738065" y="847065"/>
                  </a:lnTo>
                  <a:lnTo>
                    <a:pt x="1741402" y="853245"/>
                  </a:lnTo>
                  <a:lnTo>
                    <a:pt x="1739034" y="866322"/>
                  </a:lnTo>
                  <a:lnTo>
                    <a:pt x="1741402" y="870707"/>
                  </a:lnTo>
                  <a:lnTo>
                    <a:pt x="1740541" y="875462"/>
                  </a:lnTo>
                  <a:lnTo>
                    <a:pt x="1741402" y="877057"/>
                  </a:lnTo>
                  <a:lnTo>
                    <a:pt x="1738065" y="895487"/>
                  </a:lnTo>
                  <a:lnTo>
                    <a:pt x="1738065" y="959777"/>
                  </a:lnTo>
                  <a:lnTo>
                    <a:pt x="1741402" y="965957"/>
                  </a:lnTo>
                  <a:lnTo>
                    <a:pt x="1739249" y="977845"/>
                  </a:lnTo>
                  <a:lnTo>
                    <a:pt x="1741402" y="981832"/>
                  </a:lnTo>
                  <a:lnTo>
                    <a:pt x="1738065" y="1000262"/>
                  </a:lnTo>
                  <a:lnTo>
                    <a:pt x="1738065" y="1064552"/>
                  </a:lnTo>
                  <a:lnTo>
                    <a:pt x="1741402" y="1070732"/>
                  </a:lnTo>
                  <a:lnTo>
                    <a:pt x="1740541" y="1075487"/>
                  </a:lnTo>
                  <a:lnTo>
                    <a:pt x="1741402" y="1077082"/>
                  </a:lnTo>
                  <a:lnTo>
                    <a:pt x="1738065" y="1095512"/>
                  </a:lnTo>
                  <a:lnTo>
                    <a:pt x="1738065" y="1175677"/>
                  </a:lnTo>
                  <a:lnTo>
                    <a:pt x="1741402" y="1181857"/>
                  </a:lnTo>
                  <a:cubicBezTo>
                    <a:pt x="1743836" y="1195942"/>
                    <a:pt x="1736407" y="1210534"/>
                    <a:pt x="1718536" y="1222292"/>
                  </a:cubicBezTo>
                  <a:lnTo>
                    <a:pt x="1038219" y="1669927"/>
                  </a:lnTo>
                  <a:cubicBezTo>
                    <a:pt x="1002479" y="1693444"/>
                    <a:pt x="938508" y="1696724"/>
                    <a:pt x="895338" y="1677255"/>
                  </a:cubicBezTo>
                  <a:lnTo>
                    <a:pt x="36767" y="1290035"/>
                  </a:lnTo>
                  <a:cubicBezTo>
                    <a:pt x="15182" y="1280300"/>
                    <a:pt x="2884" y="1266721"/>
                    <a:pt x="449" y="1252635"/>
                  </a:cubicBezTo>
                  <a:lnTo>
                    <a:pt x="2135" y="1243325"/>
                  </a:lnTo>
                  <a:lnTo>
                    <a:pt x="2135" y="1150983"/>
                  </a:lnTo>
                  <a:lnTo>
                    <a:pt x="449" y="1147860"/>
                  </a:lnTo>
                  <a:lnTo>
                    <a:pt x="1310" y="1143105"/>
                  </a:lnTo>
                  <a:lnTo>
                    <a:pt x="449" y="1141510"/>
                  </a:lnTo>
                  <a:lnTo>
                    <a:pt x="2135" y="1132199"/>
                  </a:lnTo>
                  <a:lnTo>
                    <a:pt x="2135" y="1055733"/>
                  </a:lnTo>
                  <a:lnTo>
                    <a:pt x="449" y="1052610"/>
                  </a:lnTo>
                  <a:lnTo>
                    <a:pt x="2135" y="1043300"/>
                  </a:lnTo>
                  <a:lnTo>
                    <a:pt x="2135" y="1039857"/>
                  </a:lnTo>
                  <a:lnTo>
                    <a:pt x="449" y="1036735"/>
                  </a:lnTo>
                  <a:lnTo>
                    <a:pt x="2135" y="1027424"/>
                  </a:lnTo>
                  <a:lnTo>
                    <a:pt x="2135" y="950958"/>
                  </a:lnTo>
                  <a:lnTo>
                    <a:pt x="449" y="947835"/>
                  </a:lnTo>
                  <a:lnTo>
                    <a:pt x="1310" y="943080"/>
                  </a:lnTo>
                  <a:lnTo>
                    <a:pt x="449" y="941485"/>
                  </a:lnTo>
                  <a:lnTo>
                    <a:pt x="2135" y="932174"/>
                  </a:lnTo>
                  <a:lnTo>
                    <a:pt x="2135" y="927146"/>
                  </a:lnTo>
                  <a:lnTo>
                    <a:pt x="449" y="924023"/>
                  </a:lnTo>
                  <a:lnTo>
                    <a:pt x="2135" y="914713"/>
                  </a:lnTo>
                  <a:lnTo>
                    <a:pt x="2135" y="839832"/>
                  </a:lnTo>
                  <a:lnTo>
                    <a:pt x="449" y="836710"/>
                  </a:lnTo>
                  <a:lnTo>
                    <a:pt x="2135" y="827399"/>
                  </a:lnTo>
                  <a:lnTo>
                    <a:pt x="2135" y="822371"/>
                  </a:lnTo>
                  <a:lnTo>
                    <a:pt x="449" y="819248"/>
                  </a:lnTo>
                  <a:lnTo>
                    <a:pt x="1310" y="814493"/>
                  </a:lnTo>
                  <a:lnTo>
                    <a:pt x="449" y="812898"/>
                  </a:lnTo>
                  <a:lnTo>
                    <a:pt x="2135" y="803587"/>
                  </a:lnTo>
                  <a:lnTo>
                    <a:pt x="2135" y="727121"/>
                  </a:lnTo>
                  <a:lnTo>
                    <a:pt x="449" y="723998"/>
                  </a:lnTo>
                  <a:lnTo>
                    <a:pt x="2135" y="714688"/>
                  </a:lnTo>
                  <a:lnTo>
                    <a:pt x="2135" y="711245"/>
                  </a:lnTo>
                  <a:lnTo>
                    <a:pt x="449" y="708123"/>
                  </a:lnTo>
                  <a:lnTo>
                    <a:pt x="2135" y="698812"/>
                  </a:lnTo>
                  <a:lnTo>
                    <a:pt x="2135" y="622346"/>
                  </a:lnTo>
                  <a:lnTo>
                    <a:pt x="449" y="619223"/>
                  </a:lnTo>
                  <a:lnTo>
                    <a:pt x="1310" y="614468"/>
                  </a:lnTo>
                  <a:lnTo>
                    <a:pt x="449" y="612873"/>
                  </a:lnTo>
                  <a:lnTo>
                    <a:pt x="2135" y="603562"/>
                  </a:lnTo>
                  <a:lnTo>
                    <a:pt x="2135" y="511220"/>
                  </a:lnTo>
                  <a:lnTo>
                    <a:pt x="449" y="508098"/>
                  </a:lnTo>
                  <a:cubicBezTo>
                    <a:pt x="-1985" y="494013"/>
                    <a:pt x="5445" y="479421"/>
                    <a:pt x="23315" y="467663"/>
                  </a:cubicBezTo>
                  <a:lnTo>
                    <a:pt x="703632" y="20028"/>
                  </a:lnTo>
                  <a:cubicBezTo>
                    <a:pt x="721502" y="8270"/>
                    <a:pt x="746430" y="1571"/>
                    <a:pt x="772287" y="245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45B757F-3EAD-4A6D-A591-F599090E4906}"/>
                </a:ext>
              </a:extLst>
            </p:cNvPr>
            <p:cNvSpPr/>
            <p:nvPr/>
          </p:nvSpPr>
          <p:spPr>
            <a:xfrm>
              <a:off x="4643438" y="928688"/>
              <a:ext cx="1604962" cy="1225549"/>
            </a:xfrm>
            <a:custGeom>
              <a:avLst/>
              <a:gdLst>
                <a:gd name="connsiteX0" fmla="*/ 0 w 1604962"/>
                <a:gd name="connsiteY0" fmla="*/ 0 h 1225549"/>
                <a:gd name="connsiteX1" fmla="*/ 1604962 w 1604962"/>
                <a:gd name="connsiteY1" fmla="*/ 0 h 1225549"/>
                <a:gd name="connsiteX2" fmla="*/ 1604962 w 1604962"/>
                <a:gd name="connsiteY2" fmla="*/ 777939 h 1225549"/>
                <a:gd name="connsiteX3" fmla="*/ 955122 w 1604962"/>
                <a:gd name="connsiteY3" fmla="*/ 1205521 h 1225549"/>
                <a:gd name="connsiteX4" fmla="*/ 812241 w 1604962"/>
                <a:gd name="connsiteY4" fmla="*/ 1212849 h 1225549"/>
                <a:gd name="connsiteX5" fmla="*/ 0 w 1604962"/>
                <a:gd name="connsiteY5" fmla="*/ 846524 h 122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4962" h="1225549">
                  <a:moveTo>
                    <a:pt x="0" y="0"/>
                  </a:moveTo>
                  <a:lnTo>
                    <a:pt x="1604962" y="0"/>
                  </a:lnTo>
                  <a:lnTo>
                    <a:pt x="1604962" y="777939"/>
                  </a:lnTo>
                  <a:lnTo>
                    <a:pt x="955122" y="1205521"/>
                  </a:lnTo>
                  <a:cubicBezTo>
                    <a:pt x="919382" y="1229038"/>
                    <a:pt x="855411" y="1232318"/>
                    <a:pt x="812241" y="1212849"/>
                  </a:cubicBezTo>
                  <a:lnTo>
                    <a:pt x="0" y="846524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  <a:gs pos="20000">
                  <a:srgbClr val="FFC000">
                    <a:alpha val="50000"/>
                  </a:srgbClr>
                </a:gs>
                <a:gs pos="46000">
                  <a:schemeClr val="bg1">
                    <a:alpha val="80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7ADDA12-ECCF-421E-926A-EB1F452400AC}"/>
                </a:ext>
              </a:extLst>
            </p:cNvPr>
            <p:cNvSpPr/>
            <p:nvPr/>
          </p:nvSpPr>
          <p:spPr>
            <a:xfrm>
              <a:off x="4628421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B4BC0F2-8DFF-4AFD-96EA-51DD4B6ABFF5}"/>
                </a:ext>
              </a:extLst>
            </p:cNvPr>
            <p:cNvSpPr/>
            <p:nvPr/>
          </p:nvSpPr>
          <p:spPr>
            <a:xfrm>
              <a:off x="4628421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alpha val="50000"/>
                  </a:schemeClr>
                </a:gs>
                <a:gs pos="100000">
                  <a:srgbClr val="FFFF00">
                    <a:alpha val="0"/>
                  </a:srgb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A9230B0-AD59-42E6-9C5A-F5E43292EB19}"/>
              </a:ext>
            </a:extLst>
          </p:cNvPr>
          <p:cNvGrpSpPr/>
          <p:nvPr/>
        </p:nvGrpSpPr>
        <p:grpSpPr>
          <a:xfrm>
            <a:off x="735035" y="1543805"/>
            <a:ext cx="2560198" cy="1309580"/>
            <a:chOff x="1010275" y="1212708"/>
            <a:chExt cx="2224871" cy="113805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1359D41-D2CB-4B90-9EBC-2FAD39CE3870}"/>
                </a:ext>
              </a:extLst>
            </p:cNvPr>
            <p:cNvGrpSpPr/>
            <p:nvPr/>
          </p:nvGrpSpPr>
          <p:grpSpPr>
            <a:xfrm>
              <a:off x="1010275" y="1294221"/>
              <a:ext cx="1741851" cy="1056543"/>
              <a:chOff x="559841" y="464283"/>
              <a:chExt cx="1741851" cy="105654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64D07D0-84DC-4578-B0CD-E14AC9E7DADB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031B70B-822B-485C-B435-40919CE88DD1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3D20E17-54A7-45EF-BC32-F6CD2FB6DB06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A2A8C50-CF04-450B-9AFC-E09A5CA745E8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3DBC85D-7B17-4DDE-9D1C-5E25733410D6}"/>
                </a:ext>
              </a:extLst>
            </p:cNvPr>
            <p:cNvGrpSpPr/>
            <p:nvPr/>
          </p:nvGrpSpPr>
          <p:grpSpPr>
            <a:xfrm rot="545446">
              <a:off x="1493295" y="1212708"/>
              <a:ext cx="1741851" cy="1056543"/>
              <a:chOff x="559841" y="464283"/>
              <a:chExt cx="1741851" cy="1056543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1ADAD75-9358-4839-B479-91C7DB2CF97F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E8A32A3-4792-465B-99A5-3BF4EF7599C9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B896146-CD9B-43A0-94E1-13F7FD0924B2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0A1B452-B6AD-4BC1-9642-490BF872D88E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19C8670-4766-4E1C-8ACB-ADA0B4B05725}"/>
              </a:ext>
            </a:extLst>
          </p:cNvPr>
          <p:cNvGrpSpPr/>
          <p:nvPr/>
        </p:nvGrpSpPr>
        <p:grpSpPr>
          <a:xfrm>
            <a:off x="3679339" y="4364784"/>
            <a:ext cx="2570676" cy="1616467"/>
            <a:chOff x="3692787" y="3248678"/>
            <a:chExt cx="2570676" cy="161646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A33D1D3-D404-46FB-A9ED-5F58DCFFFB58}"/>
                </a:ext>
              </a:extLst>
            </p:cNvPr>
            <p:cNvGrpSpPr/>
            <p:nvPr/>
          </p:nvGrpSpPr>
          <p:grpSpPr>
            <a:xfrm>
              <a:off x="3692787" y="3271249"/>
              <a:ext cx="2570676" cy="1593896"/>
              <a:chOff x="301924" y="311515"/>
              <a:chExt cx="2363637" cy="1843177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C21B52B2-AC6B-4333-8202-060E98AEAF7D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170FDE82-2FD6-4CB4-B84F-63AA59047ED9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DB64C022-B89E-470C-A03B-52A3C3D977B0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0440117-AAB0-4085-9D3C-486510551259}"/>
                </a:ext>
              </a:extLst>
            </p:cNvPr>
            <p:cNvGrpSpPr/>
            <p:nvPr/>
          </p:nvGrpSpPr>
          <p:grpSpPr>
            <a:xfrm>
              <a:off x="4121211" y="3248678"/>
              <a:ext cx="1741851" cy="1289905"/>
              <a:chOff x="2588666" y="464282"/>
              <a:chExt cx="1741851" cy="128990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DD8D6E5-ECD8-4F92-AF58-A74CBA8B92C8}"/>
                  </a:ext>
                </a:extLst>
              </p:cNvPr>
              <p:cNvSpPr/>
              <p:nvPr/>
            </p:nvSpPr>
            <p:spPr>
              <a:xfrm>
                <a:off x="2588666" y="464282"/>
                <a:ext cx="1741851" cy="1289905"/>
              </a:xfrm>
              <a:custGeom>
                <a:avLst/>
                <a:gdLst>
                  <a:gd name="connsiteX0" fmla="*/ 772287 w 1741851"/>
                  <a:gd name="connsiteY0" fmla="*/ 245 h 1289905"/>
                  <a:gd name="connsiteX1" fmla="*/ 846513 w 1741851"/>
                  <a:gd name="connsiteY1" fmla="*/ 12700 h 1289905"/>
                  <a:gd name="connsiteX2" fmla="*/ 1705084 w 1741851"/>
                  <a:gd name="connsiteY2" fmla="*/ 399921 h 1289905"/>
                  <a:gd name="connsiteX3" fmla="*/ 1741402 w 1741851"/>
                  <a:gd name="connsiteY3" fmla="*/ 437320 h 1289905"/>
                  <a:gd name="connsiteX4" fmla="*/ 1738065 w 1741851"/>
                  <a:gd name="connsiteY4" fmla="*/ 455749 h 1289905"/>
                  <a:gd name="connsiteX5" fmla="*/ 1738065 w 1741851"/>
                  <a:gd name="connsiteY5" fmla="*/ 535915 h 1289905"/>
                  <a:gd name="connsiteX6" fmla="*/ 1741402 w 1741851"/>
                  <a:gd name="connsiteY6" fmla="*/ 542095 h 1289905"/>
                  <a:gd name="connsiteX7" fmla="*/ 1740541 w 1741851"/>
                  <a:gd name="connsiteY7" fmla="*/ 546850 h 1289905"/>
                  <a:gd name="connsiteX8" fmla="*/ 1741402 w 1741851"/>
                  <a:gd name="connsiteY8" fmla="*/ 548445 h 1289905"/>
                  <a:gd name="connsiteX9" fmla="*/ 1739034 w 1741851"/>
                  <a:gd name="connsiteY9" fmla="*/ 561522 h 1289905"/>
                  <a:gd name="connsiteX10" fmla="*/ 1741402 w 1741851"/>
                  <a:gd name="connsiteY10" fmla="*/ 565907 h 1289905"/>
                  <a:gd name="connsiteX11" fmla="*/ 1738065 w 1741851"/>
                  <a:gd name="connsiteY11" fmla="*/ 584336 h 1289905"/>
                  <a:gd name="connsiteX12" fmla="*/ 1738065 w 1741851"/>
                  <a:gd name="connsiteY12" fmla="*/ 647040 h 1289905"/>
                  <a:gd name="connsiteX13" fmla="*/ 1741402 w 1741851"/>
                  <a:gd name="connsiteY13" fmla="*/ 653220 h 1289905"/>
                  <a:gd name="connsiteX14" fmla="*/ 1739034 w 1741851"/>
                  <a:gd name="connsiteY14" fmla="*/ 666297 h 1289905"/>
                  <a:gd name="connsiteX15" fmla="*/ 1741402 w 1741851"/>
                  <a:gd name="connsiteY15" fmla="*/ 670682 h 1289905"/>
                  <a:gd name="connsiteX16" fmla="*/ 1740541 w 1741851"/>
                  <a:gd name="connsiteY16" fmla="*/ 675437 h 1289905"/>
                  <a:gd name="connsiteX17" fmla="*/ 1741402 w 1741851"/>
                  <a:gd name="connsiteY17" fmla="*/ 677032 h 1289905"/>
                  <a:gd name="connsiteX18" fmla="*/ 1738065 w 1741851"/>
                  <a:gd name="connsiteY18" fmla="*/ 695462 h 1289905"/>
                  <a:gd name="connsiteX19" fmla="*/ 1738065 w 1741851"/>
                  <a:gd name="connsiteY19" fmla="*/ 775627 h 1289905"/>
                  <a:gd name="connsiteX20" fmla="*/ 1741402 w 1741851"/>
                  <a:gd name="connsiteY20" fmla="*/ 781807 h 1289905"/>
                  <a:gd name="connsiteX21" fmla="*/ 1718536 w 1741851"/>
                  <a:gd name="connsiteY21" fmla="*/ 822242 h 1289905"/>
                  <a:gd name="connsiteX22" fmla="*/ 1038219 w 1741851"/>
                  <a:gd name="connsiteY22" fmla="*/ 1269877 h 1289905"/>
                  <a:gd name="connsiteX23" fmla="*/ 895338 w 1741851"/>
                  <a:gd name="connsiteY23" fmla="*/ 1277205 h 1289905"/>
                  <a:gd name="connsiteX24" fmla="*/ 36767 w 1741851"/>
                  <a:gd name="connsiteY24" fmla="*/ 889985 h 1289905"/>
                  <a:gd name="connsiteX25" fmla="*/ 449 w 1741851"/>
                  <a:gd name="connsiteY25" fmla="*/ 852585 h 1289905"/>
                  <a:gd name="connsiteX26" fmla="*/ 2135 w 1741851"/>
                  <a:gd name="connsiteY26" fmla="*/ 843275 h 1289905"/>
                  <a:gd name="connsiteX27" fmla="*/ 2135 w 1741851"/>
                  <a:gd name="connsiteY27" fmla="*/ 750933 h 1289905"/>
                  <a:gd name="connsiteX28" fmla="*/ 449 w 1741851"/>
                  <a:gd name="connsiteY28" fmla="*/ 747810 h 1289905"/>
                  <a:gd name="connsiteX29" fmla="*/ 1310 w 1741851"/>
                  <a:gd name="connsiteY29" fmla="*/ 743055 h 1289905"/>
                  <a:gd name="connsiteX30" fmla="*/ 449 w 1741851"/>
                  <a:gd name="connsiteY30" fmla="*/ 741460 h 1289905"/>
                  <a:gd name="connsiteX31" fmla="*/ 2135 w 1741851"/>
                  <a:gd name="connsiteY31" fmla="*/ 732149 h 1289905"/>
                  <a:gd name="connsiteX32" fmla="*/ 2135 w 1741851"/>
                  <a:gd name="connsiteY32" fmla="*/ 727121 h 1289905"/>
                  <a:gd name="connsiteX33" fmla="*/ 449 w 1741851"/>
                  <a:gd name="connsiteY33" fmla="*/ 723998 h 1289905"/>
                  <a:gd name="connsiteX34" fmla="*/ 2135 w 1741851"/>
                  <a:gd name="connsiteY34" fmla="*/ 714688 h 1289905"/>
                  <a:gd name="connsiteX35" fmla="*/ 2135 w 1741851"/>
                  <a:gd name="connsiteY35" fmla="*/ 639807 h 1289905"/>
                  <a:gd name="connsiteX36" fmla="*/ 449 w 1741851"/>
                  <a:gd name="connsiteY36" fmla="*/ 636685 h 1289905"/>
                  <a:gd name="connsiteX37" fmla="*/ 2135 w 1741851"/>
                  <a:gd name="connsiteY37" fmla="*/ 627374 h 1289905"/>
                  <a:gd name="connsiteX38" fmla="*/ 2135 w 1741851"/>
                  <a:gd name="connsiteY38" fmla="*/ 622346 h 1289905"/>
                  <a:gd name="connsiteX39" fmla="*/ 449 w 1741851"/>
                  <a:gd name="connsiteY39" fmla="*/ 619223 h 1289905"/>
                  <a:gd name="connsiteX40" fmla="*/ 1310 w 1741851"/>
                  <a:gd name="connsiteY40" fmla="*/ 614468 h 1289905"/>
                  <a:gd name="connsiteX41" fmla="*/ 449 w 1741851"/>
                  <a:gd name="connsiteY41" fmla="*/ 612873 h 1289905"/>
                  <a:gd name="connsiteX42" fmla="*/ 2135 w 1741851"/>
                  <a:gd name="connsiteY42" fmla="*/ 603562 h 1289905"/>
                  <a:gd name="connsiteX43" fmla="*/ 2135 w 1741851"/>
                  <a:gd name="connsiteY43" fmla="*/ 511220 h 1289905"/>
                  <a:gd name="connsiteX44" fmla="*/ 449 w 1741851"/>
                  <a:gd name="connsiteY44" fmla="*/ 508098 h 1289905"/>
                  <a:gd name="connsiteX45" fmla="*/ 23315 w 1741851"/>
                  <a:gd name="connsiteY45" fmla="*/ 467663 h 1289905"/>
                  <a:gd name="connsiteX46" fmla="*/ 703632 w 1741851"/>
                  <a:gd name="connsiteY46" fmla="*/ 20028 h 1289905"/>
                  <a:gd name="connsiteX47" fmla="*/ 772287 w 1741851"/>
                  <a:gd name="connsiteY47" fmla="*/ 245 h 1289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741851" h="1289905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35915"/>
                    </a:lnTo>
                    <a:lnTo>
                      <a:pt x="1741402" y="542095"/>
                    </a:lnTo>
                    <a:lnTo>
                      <a:pt x="1740541" y="546850"/>
                    </a:lnTo>
                    <a:lnTo>
                      <a:pt x="1741402" y="548445"/>
                    </a:lnTo>
                    <a:lnTo>
                      <a:pt x="1739034" y="561522"/>
                    </a:lnTo>
                    <a:lnTo>
                      <a:pt x="1741402" y="565907"/>
                    </a:lnTo>
                    <a:lnTo>
                      <a:pt x="1738065" y="584336"/>
                    </a:lnTo>
                    <a:lnTo>
                      <a:pt x="1738065" y="647040"/>
                    </a:lnTo>
                    <a:lnTo>
                      <a:pt x="1741402" y="653220"/>
                    </a:lnTo>
                    <a:lnTo>
                      <a:pt x="1739034" y="666297"/>
                    </a:lnTo>
                    <a:lnTo>
                      <a:pt x="1741402" y="670682"/>
                    </a:lnTo>
                    <a:lnTo>
                      <a:pt x="1740541" y="675437"/>
                    </a:lnTo>
                    <a:lnTo>
                      <a:pt x="1741402" y="677032"/>
                    </a:lnTo>
                    <a:lnTo>
                      <a:pt x="1738065" y="695462"/>
                    </a:lnTo>
                    <a:lnTo>
                      <a:pt x="1738065" y="775627"/>
                    </a:lnTo>
                    <a:lnTo>
                      <a:pt x="1741402" y="781807"/>
                    </a:lnTo>
                    <a:cubicBezTo>
                      <a:pt x="1743836" y="795892"/>
                      <a:pt x="1736407" y="810484"/>
                      <a:pt x="1718536" y="822242"/>
                    </a:cubicBezTo>
                    <a:lnTo>
                      <a:pt x="1038219" y="1269877"/>
                    </a:lnTo>
                    <a:cubicBezTo>
                      <a:pt x="1002479" y="1293394"/>
                      <a:pt x="938508" y="1296674"/>
                      <a:pt x="895338" y="1277205"/>
                    </a:cubicBezTo>
                    <a:lnTo>
                      <a:pt x="36767" y="889985"/>
                    </a:lnTo>
                    <a:cubicBezTo>
                      <a:pt x="15182" y="880250"/>
                      <a:pt x="2884" y="866671"/>
                      <a:pt x="449" y="852585"/>
                    </a:cubicBezTo>
                    <a:lnTo>
                      <a:pt x="2135" y="843275"/>
                    </a:lnTo>
                    <a:lnTo>
                      <a:pt x="2135" y="750933"/>
                    </a:lnTo>
                    <a:lnTo>
                      <a:pt x="449" y="747810"/>
                    </a:lnTo>
                    <a:lnTo>
                      <a:pt x="1310" y="743055"/>
                    </a:lnTo>
                    <a:lnTo>
                      <a:pt x="449" y="741460"/>
                    </a:lnTo>
                    <a:lnTo>
                      <a:pt x="2135" y="732149"/>
                    </a:lnTo>
                    <a:lnTo>
                      <a:pt x="2135" y="727121"/>
                    </a:lnTo>
                    <a:lnTo>
                      <a:pt x="449" y="723998"/>
                    </a:lnTo>
                    <a:lnTo>
                      <a:pt x="2135" y="714688"/>
                    </a:lnTo>
                    <a:lnTo>
                      <a:pt x="2135" y="639807"/>
                    </a:lnTo>
                    <a:lnTo>
                      <a:pt x="449" y="636685"/>
                    </a:lnTo>
                    <a:lnTo>
                      <a:pt x="2135" y="627374"/>
                    </a:lnTo>
                    <a:lnTo>
                      <a:pt x="2135" y="622346"/>
                    </a:lnTo>
                    <a:lnTo>
                      <a:pt x="449" y="619223"/>
                    </a:lnTo>
                    <a:lnTo>
                      <a:pt x="1310" y="614468"/>
                    </a:lnTo>
                    <a:lnTo>
                      <a:pt x="449" y="612873"/>
                    </a:lnTo>
                    <a:lnTo>
                      <a:pt x="2135" y="603562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9906B5B-2601-4CEF-B563-F5501EF03B43}"/>
                  </a:ext>
                </a:extLst>
              </p:cNvPr>
              <p:cNvSpPr/>
              <p:nvPr/>
            </p:nvSpPr>
            <p:spPr>
              <a:xfrm>
                <a:off x="2633663" y="928688"/>
                <a:ext cx="1604962" cy="825499"/>
              </a:xfrm>
              <a:custGeom>
                <a:avLst/>
                <a:gdLst>
                  <a:gd name="connsiteX0" fmla="*/ 0 w 1604962"/>
                  <a:gd name="connsiteY0" fmla="*/ 0 h 825499"/>
                  <a:gd name="connsiteX1" fmla="*/ 1604962 w 1604962"/>
                  <a:gd name="connsiteY1" fmla="*/ 0 h 825499"/>
                  <a:gd name="connsiteX2" fmla="*/ 1604962 w 1604962"/>
                  <a:gd name="connsiteY2" fmla="*/ 402958 h 825499"/>
                  <a:gd name="connsiteX3" fmla="*/ 993222 w 1604962"/>
                  <a:gd name="connsiteY3" fmla="*/ 805471 h 825499"/>
                  <a:gd name="connsiteX4" fmla="*/ 850341 w 1604962"/>
                  <a:gd name="connsiteY4" fmla="*/ 812799 h 825499"/>
                  <a:gd name="connsiteX5" fmla="*/ 0 w 1604962"/>
                  <a:gd name="connsiteY5" fmla="*/ 429291 h 82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825499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402958"/>
                    </a:lnTo>
                    <a:lnTo>
                      <a:pt x="993222" y="805471"/>
                    </a:lnTo>
                    <a:cubicBezTo>
                      <a:pt x="957482" y="828988"/>
                      <a:pt x="893511" y="832268"/>
                      <a:pt x="850341" y="812799"/>
                    </a:cubicBezTo>
                    <a:lnTo>
                      <a:pt x="0" y="429291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2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486FDB8-84DD-4927-888D-C3DC93421A07}"/>
                  </a:ext>
                </a:extLst>
              </p:cNvPr>
              <p:cNvSpPr/>
              <p:nvPr/>
            </p:nvSpPr>
            <p:spPr>
              <a:xfrm>
                <a:off x="2656746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4366914-8772-4ED8-9428-C6862944DEE7}"/>
                  </a:ext>
                </a:extLst>
              </p:cNvPr>
              <p:cNvSpPr/>
              <p:nvPr/>
            </p:nvSpPr>
            <p:spPr>
              <a:xfrm>
                <a:off x="2656746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50039EE-5A86-40C1-8E18-14D7A30F78F4}"/>
                </a:ext>
              </a:extLst>
            </p:cNvPr>
            <p:cNvSpPr/>
            <p:nvPr/>
          </p:nvSpPr>
          <p:spPr>
            <a:xfrm>
              <a:off x="4206512" y="3395654"/>
              <a:ext cx="1546701" cy="1076379"/>
            </a:xfrm>
            <a:custGeom>
              <a:avLst/>
              <a:gdLst>
                <a:gd name="connsiteX0" fmla="*/ 726345 w 1556343"/>
                <a:gd name="connsiteY0" fmla="*/ 52396 h 1046437"/>
                <a:gd name="connsiteX1" fmla="*/ 519176 w 1556343"/>
                <a:gd name="connsiteY1" fmla="*/ 28584 h 1046437"/>
                <a:gd name="connsiteX2" fmla="*/ 509651 w 1556343"/>
                <a:gd name="connsiteY2" fmla="*/ 195271 h 1046437"/>
                <a:gd name="connsiteX3" fmla="*/ 252476 w 1556343"/>
                <a:gd name="connsiteY3" fmla="*/ 230990 h 1046437"/>
                <a:gd name="connsiteX4" fmla="*/ 214376 w 1556343"/>
                <a:gd name="connsiteY4" fmla="*/ 359577 h 1046437"/>
                <a:gd name="connsiteX5" fmla="*/ 119126 w 1556343"/>
                <a:gd name="connsiteY5" fmla="*/ 383390 h 1046437"/>
                <a:gd name="connsiteX6" fmla="*/ 181039 w 1556343"/>
                <a:gd name="connsiteY6" fmla="*/ 457209 h 1046437"/>
                <a:gd name="connsiteX7" fmla="*/ 135795 w 1556343"/>
                <a:gd name="connsiteY7" fmla="*/ 842971 h 1046437"/>
                <a:gd name="connsiteX8" fmla="*/ 64 w 1556343"/>
                <a:gd name="connsiteY8" fmla="*/ 892977 h 1046437"/>
                <a:gd name="connsiteX9" fmla="*/ 119126 w 1556343"/>
                <a:gd name="connsiteY9" fmla="*/ 981084 h 1046437"/>
                <a:gd name="connsiteX10" fmla="*/ 207233 w 1556343"/>
                <a:gd name="connsiteY10" fmla="*/ 842971 h 1046437"/>
                <a:gd name="connsiteX11" fmla="*/ 242951 w 1556343"/>
                <a:gd name="connsiteY11" fmla="*/ 497690 h 1046437"/>
                <a:gd name="connsiteX12" fmla="*/ 288195 w 1556343"/>
                <a:gd name="connsiteY12" fmla="*/ 609609 h 1046437"/>
                <a:gd name="connsiteX13" fmla="*/ 326295 w 1556343"/>
                <a:gd name="connsiteY13" fmla="*/ 523884 h 1046437"/>
                <a:gd name="connsiteX14" fmla="*/ 312008 w 1556343"/>
                <a:gd name="connsiteY14" fmla="*/ 754865 h 1046437"/>
                <a:gd name="connsiteX15" fmla="*/ 326295 w 1556343"/>
                <a:gd name="connsiteY15" fmla="*/ 888215 h 1046437"/>
                <a:gd name="connsiteX16" fmla="*/ 352489 w 1556343"/>
                <a:gd name="connsiteY16" fmla="*/ 631040 h 1046437"/>
                <a:gd name="connsiteX17" fmla="*/ 531083 w 1556343"/>
                <a:gd name="connsiteY17" fmla="*/ 519121 h 1046437"/>
                <a:gd name="connsiteX18" fmla="*/ 862076 w 1556343"/>
                <a:gd name="connsiteY18" fmla="*/ 650090 h 1046437"/>
                <a:gd name="connsiteX19" fmla="*/ 985901 w 1556343"/>
                <a:gd name="connsiteY19" fmla="*/ 569127 h 1046437"/>
                <a:gd name="connsiteX20" fmla="*/ 1171639 w 1556343"/>
                <a:gd name="connsiteY20" fmla="*/ 476259 h 1046437"/>
                <a:gd name="connsiteX21" fmla="*/ 1212120 w 1556343"/>
                <a:gd name="connsiteY21" fmla="*/ 550077 h 1046437"/>
                <a:gd name="connsiteX22" fmla="*/ 1216883 w 1556343"/>
                <a:gd name="connsiteY22" fmla="*/ 928696 h 1046437"/>
                <a:gd name="connsiteX23" fmla="*/ 1181164 w 1556343"/>
                <a:gd name="connsiteY23" fmla="*/ 1028709 h 1046437"/>
                <a:gd name="connsiteX24" fmla="*/ 1283558 w 1556343"/>
                <a:gd name="connsiteY24" fmla="*/ 1042996 h 1046437"/>
                <a:gd name="connsiteX25" fmla="*/ 1390714 w 1556343"/>
                <a:gd name="connsiteY25" fmla="*/ 1035852 h 1046437"/>
                <a:gd name="connsiteX26" fmla="*/ 1395476 w 1556343"/>
                <a:gd name="connsiteY26" fmla="*/ 938221 h 1046437"/>
                <a:gd name="connsiteX27" fmla="*/ 1278795 w 1556343"/>
                <a:gd name="connsiteY27" fmla="*/ 912027 h 1046437"/>
                <a:gd name="connsiteX28" fmla="*/ 1252601 w 1556343"/>
                <a:gd name="connsiteY28" fmla="*/ 550077 h 1046437"/>
                <a:gd name="connsiteX29" fmla="*/ 1281176 w 1556343"/>
                <a:gd name="connsiteY29" fmla="*/ 481021 h 1046437"/>
                <a:gd name="connsiteX30" fmla="*/ 1345470 w 1556343"/>
                <a:gd name="connsiteY30" fmla="*/ 631040 h 1046437"/>
                <a:gd name="connsiteX31" fmla="*/ 1362139 w 1556343"/>
                <a:gd name="connsiteY31" fmla="*/ 835827 h 1046437"/>
                <a:gd name="connsiteX32" fmla="*/ 1393095 w 1556343"/>
                <a:gd name="connsiteY32" fmla="*/ 797727 h 1046437"/>
                <a:gd name="connsiteX33" fmla="*/ 1376426 w 1556343"/>
                <a:gd name="connsiteY33" fmla="*/ 590559 h 1046437"/>
                <a:gd name="connsiteX34" fmla="*/ 1395476 w 1556343"/>
                <a:gd name="connsiteY34" fmla="*/ 473877 h 1046437"/>
                <a:gd name="connsiteX35" fmla="*/ 1555020 w 1556343"/>
                <a:gd name="connsiteY35" fmla="*/ 402440 h 1046437"/>
                <a:gd name="connsiteX36" fmla="*/ 1469295 w 1556343"/>
                <a:gd name="connsiteY36" fmla="*/ 314334 h 1046437"/>
                <a:gd name="connsiteX37" fmla="*/ 1428814 w 1556343"/>
                <a:gd name="connsiteY37" fmla="*/ 223846 h 1046437"/>
                <a:gd name="connsiteX38" fmla="*/ 1162114 w 1556343"/>
                <a:gd name="connsiteY38" fmla="*/ 159552 h 1046437"/>
                <a:gd name="connsiteX39" fmla="*/ 1019239 w 1556343"/>
                <a:gd name="connsiteY39" fmla="*/ 50015 h 1046437"/>
                <a:gd name="connsiteX40" fmla="*/ 885889 w 1556343"/>
                <a:gd name="connsiteY40" fmla="*/ 9 h 1046437"/>
                <a:gd name="connsiteX41" fmla="*/ 726345 w 1556343"/>
                <a:gd name="connsiteY41" fmla="*/ 52396 h 1046437"/>
                <a:gd name="connsiteX0" fmla="*/ 723967 w 1553965"/>
                <a:gd name="connsiteY0" fmla="*/ 52396 h 1046437"/>
                <a:gd name="connsiteX1" fmla="*/ 516798 w 1553965"/>
                <a:gd name="connsiteY1" fmla="*/ 28584 h 1046437"/>
                <a:gd name="connsiteX2" fmla="*/ 507273 w 1553965"/>
                <a:gd name="connsiteY2" fmla="*/ 195271 h 1046437"/>
                <a:gd name="connsiteX3" fmla="*/ 250098 w 1553965"/>
                <a:gd name="connsiteY3" fmla="*/ 230990 h 1046437"/>
                <a:gd name="connsiteX4" fmla="*/ 211998 w 1553965"/>
                <a:gd name="connsiteY4" fmla="*/ 359577 h 1046437"/>
                <a:gd name="connsiteX5" fmla="*/ 116748 w 1553965"/>
                <a:gd name="connsiteY5" fmla="*/ 383390 h 1046437"/>
                <a:gd name="connsiteX6" fmla="*/ 178661 w 1553965"/>
                <a:gd name="connsiteY6" fmla="*/ 457209 h 1046437"/>
                <a:gd name="connsiteX7" fmla="*/ 133417 w 1553965"/>
                <a:gd name="connsiteY7" fmla="*/ 842971 h 1046437"/>
                <a:gd name="connsiteX8" fmla="*/ 67 w 1553965"/>
                <a:gd name="connsiteY8" fmla="*/ 919170 h 1046437"/>
                <a:gd name="connsiteX9" fmla="*/ 116748 w 1553965"/>
                <a:gd name="connsiteY9" fmla="*/ 981084 h 1046437"/>
                <a:gd name="connsiteX10" fmla="*/ 204855 w 1553965"/>
                <a:gd name="connsiteY10" fmla="*/ 842971 h 1046437"/>
                <a:gd name="connsiteX11" fmla="*/ 240573 w 1553965"/>
                <a:gd name="connsiteY11" fmla="*/ 497690 h 1046437"/>
                <a:gd name="connsiteX12" fmla="*/ 285817 w 1553965"/>
                <a:gd name="connsiteY12" fmla="*/ 609609 h 1046437"/>
                <a:gd name="connsiteX13" fmla="*/ 323917 w 1553965"/>
                <a:gd name="connsiteY13" fmla="*/ 523884 h 1046437"/>
                <a:gd name="connsiteX14" fmla="*/ 309630 w 1553965"/>
                <a:gd name="connsiteY14" fmla="*/ 754865 h 1046437"/>
                <a:gd name="connsiteX15" fmla="*/ 323917 w 1553965"/>
                <a:gd name="connsiteY15" fmla="*/ 888215 h 1046437"/>
                <a:gd name="connsiteX16" fmla="*/ 350111 w 1553965"/>
                <a:gd name="connsiteY16" fmla="*/ 631040 h 1046437"/>
                <a:gd name="connsiteX17" fmla="*/ 528705 w 1553965"/>
                <a:gd name="connsiteY17" fmla="*/ 519121 h 1046437"/>
                <a:gd name="connsiteX18" fmla="*/ 859698 w 1553965"/>
                <a:gd name="connsiteY18" fmla="*/ 650090 h 1046437"/>
                <a:gd name="connsiteX19" fmla="*/ 983523 w 1553965"/>
                <a:gd name="connsiteY19" fmla="*/ 569127 h 1046437"/>
                <a:gd name="connsiteX20" fmla="*/ 1169261 w 1553965"/>
                <a:gd name="connsiteY20" fmla="*/ 476259 h 1046437"/>
                <a:gd name="connsiteX21" fmla="*/ 1209742 w 1553965"/>
                <a:gd name="connsiteY21" fmla="*/ 550077 h 1046437"/>
                <a:gd name="connsiteX22" fmla="*/ 1214505 w 1553965"/>
                <a:gd name="connsiteY22" fmla="*/ 928696 h 1046437"/>
                <a:gd name="connsiteX23" fmla="*/ 1178786 w 1553965"/>
                <a:gd name="connsiteY23" fmla="*/ 1028709 h 1046437"/>
                <a:gd name="connsiteX24" fmla="*/ 1281180 w 1553965"/>
                <a:gd name="connsiteY24" fmla="*/ 1042996 h 1046437"/>
                <a:gd name="connsiteX25" fmla="*/ 1388336 w 1553965"/>
                <a:gd name="connsiteY25" fmla="*/ 1035852 h 1046437"/>
                <a:gd name="connsiteX26" fmla="*/ 1393098 w 1553965"/>
                <a:gd name="connsiteY26" fmla="*/ 938221 h 1046437"/>
                <a:gd name="connsiteX27" fmla="*/ 1276417 w 1553965"/>
                <a:gd name="connsiteY27" fmla="*/ 912027 h 1046437"/>
                <a:gd name="connsiteX28" fmla="*/ 1250223 w 1553965"/>
                <a:gd name="connsiteY28" fmla="*/ 550077 h 1046437"/>
                <a:gd name="connsiteX29" fmla="*/ 1278798 w 1553965"/>
                <a:gd name="connsiteY29" fmla="*/ 481021 h 1046437"/>
                <a:gd name="connsiteX30" fmla="*/ 1343092 w 1553965"/>
                <a:gd name="connsiteY30" fmla="*/ 631040 h 1046437"/>
                <a:gd name="connsiteX31" fmla="*/ 1359761 w 1553965"/>
                <a:gd name="connsiteY31" fmla="*/ 835827 h 1046437"/>
                <a:gd name="connsiteX32" fmla="*/ 1390717 w 1553965"/>
                <a:gd name="connsiteY32" fmla="*/ 797727 h 1046437"/>
                <a:gd name="connsiteX33" fmla="*/ 1374048 w 1553965"/>
                <a:gd name="connsiteY33" fmla="*/ 590559 h 1046437"/>
                <a:gd name="connsiteX34" fmla="*/ 1393098 w 1553965"/>
                <a:gd name="connsiteY34" fmla="*/ 473877 h 1046437"/>
                <a:gd name="connsiteX35" fmla="*/ 1552642 w 1553965"/>
                <a:gd name="connsiteY35" fmla="*/ 402440 h 1046437"/>
                <a:gd name="connsiteX36" fmla="*/ 1466917 w 1553965"/>
                <a:gd name="connsiteY36" fmla="*/ 314334 h 1046437"/>
                <a:gd name="connsiteX37" fmla="*/ 1426436 w 1553965"/>
                <a:gd name="connsiteY37" fmla="*/ 223846 h 1046437"/>
                <a:gd name="connsiteX38" fmla="*/ 1159736 w 1553965"/>
                <a:gd name="connsiteY38" fmla="*/ 159552 h 1046437"/>
                <a:gd name="connsiteX39" fmla="*/ 1016861 w 1553965"/>
                <a:gd name="connsiteY39" fmla="*/ 50015 h 1046437"/>
                <a:gd name="connsiteX40" fmla="*/ 883511 w 1553965"/>
                <a:gd name="connsiteY40" fmla="*/ 9 h 1046437"/>
                <a:gd name="connsiteX41" fmla="*/ 723967 w 1553965"/>
                <a:gd name="connsiteY41" fmla="*/ 52396 h 1046437"/>
                <a:gd name="connsiteX0" fmla="*/ 727437 w 1557435"/>
                <a:gd name="connsiteY0" fmla="*/ 52396 h 1046437"/>
                <a:gd name="connsiteX1" fmla="*/ 520268 w 1557435"/>
                <a:gd name="connsiteY1" fmla="*/ 28584 h 1046437"/>
                <a:gd name="connsiteX2" fmla="*/ 510743 w 1557435"/>
                <a:gd name="connsiteY2" fmla="*/ 195271 h 1046437"/>
                <a:gd name="connsiteX3" fmla="*/ 253568 w 1557435"/>
                <a:gd name="connsiteY3" fmla="*/ 230990 h 1046437"/>
                <a:gd name="connsiteX4" fmla="*/ 215468 w 1557435"/>
                <a:gd name="connsiteY4" fmla="*/ 359577 h 1046437"/>
                <a:gd name="connsiteX5" fmla="*/ 120218 w 1557435"/>
                <a:gd name="connsiteY5" fmla="*/ 383390 h 1046437"/>
                <a:gd name="connsiteX6" fmla="*/ 182131 w 1557435"/>
                <a:gd name="connsiteY6" fmla="*/ 457209 h 1046437"/>
                <a:gd name="connsiteX7" fmla="*/ 136887 w 1557435"/>
                <a:gd name="connsiteY7" fmla="*/ 842971 h 1046437"/>
                <a:gd name="connsiteX8" fmla="*/ 3537 w 1557435"/>
                <a:gd name="connsiteY8" fmla="*/ 919170 h 1046437"/>
                <a:gd name="connsiteX9" fmla="*/ 120218 w 1557435"/>
                <a:gd name="connsiteY9" fmla="*/ 981084 h 1046437"/>
                <a:gd name="connsiteX10" fmla="*/ 208325 w 1557435"/>
                <a:gd name="connsiteY10" fmla="*/ 842971 h 1046437"/>
                <a:gd name="connsiteX11" fmla="*/ 244043 w 1557435"/>
                <a:gd name="connsiteY11" fmla="*/ 497690 h 1046437"/>
                <a:gd name="connsiteX12" fmla="*/ 289287 w 1557435"/>
                <a:gd name="connsiteY12" fmla="*/ 609609 h 1046437"/>
                <a:gd name="connsiteX13" fmla="*/ 327387 w 1557435"/>
                <a:gd name="connsiteY13" fmla="*/ 523884 h 1046437"/>
                <a:gd name="connsiteX14" fmla="*/ 313100 w 1557435"/>
                <a:gd name="connsiteY14" fmla="*/ 754865 h 1046437"/>
                <a:gd name="connsiteX15" fmla="*/ 327387 w 1557435"/>
                <a:gd name="connsiteY15" fmla="*/ 888215 h 1046437"/>
                <a:gd name="connsiteX16" fmla="*/ 353581 w 1557435"/>
                <a:gd name="connsiteY16" fmla="*/ 631040 h 1046437"/>
                <a:gd name="connsiteX17" fmla="*/ 532175 w 1557435"/>
                <a:gd name="connsiteY17" fmla="*/ 519121 h 1046437"/>
                <a:gd name="connsiteX18" fmla="*/ 863168 w 1557435"/>
                <a:gd name="connsiteY18" fmla="*/ 650090 h 1046437"/>
                <a:gd name="connsiteX19" fmla="*/ 986993 w 1557435"/>
                <a:gd name="connsiteY19" fmla="*/ 569127 h 1046437"/>
                <a:gd name="connsiteX20" fmla="*/ 1172731 w 1557435"/>
                <a:gd name="connsiteY20" fmla="*/ 476259 h 1046437"/>
                <a:gd name="connsiteX21" fmla="*/ 1213212 w 1557435"/>
                <a:gd name="connsiteY21" fmla="*/ 550077 h 1046437"/>
                <a:gd name="connsiteX22" fmla="*/ 1217975 w 1557435"/>
                <a:gd name="connsiteY22" fmla="*/ 928696 h 1046437"/>
                <a:gd name="connsiteX23" fmla="*/ 1182256 w 1557435"/>
                <a:gd name="connsiteY23" fmla="*/ 1028709 h 1046437"/>
                <a:gd name="connsiteX24" fmla="*/ 1284650 w 1557435"/>
                <a:gd name="connsiteY24" fmla="*/ 1042996 h 1046437"/>
                <a:gd name="connsiteX25" fmla="*/ 1391806 w 1557435"/>
                <a:gd name="connsiteY25" fmla="*/ 1035852 h 1046437"/>
                <a:gd name="connsiteX26" fmla="*/ 1396568 w 1557435"/>
                <a:gd name="connsiteY26" fmla="*/ 938221 h 1046437"/>
                <a:gd name="connsiteX27" fmla="*/ 1279887 w 1557435"/>
                <a:gd name="connsiteY27" fmla="*/ 912027 h 1046437"/>
                <a:gd name="connsiteX28" fmla="*/ 1253693 w 1557435"/>
                <a:gd name="connsiteY28" fmla="*/ 550077 h 1046437"/>
                <a:gd name="connsiteX29" fmla="*/ 1282268 w 1557435"/>
                <a:gd name="connsiteY29" fmla="*/ 481021 h 1046437"/>
                <a:gd name="connsiteX30" fmla="*/ 1346562 w 1557435"/>
                <a:gd name="connsiteY30" fmla="*/ 631040 h 1046437"/>
                <a:gd name="connsiteX31" fmla="*/ 1363231 w 1557435"/>
                <a:gd name="connsiteY31" fmla="*/ 835827 h 1046437"/>
                <a:gd name="connsiteX32" fmla="*/ 1394187 w 1557435"/>
                <a:gd name="connsiteY32" fmla="*/ 797727 h 1046437"/>
                <a:gd name="connsiteX33" fmla="*/ 1377518 w 1557435"/>
                <a:gd name="connsiteY33" fmla="*/ 590559 h 1046437"/>
                <a:gd name="connsiteX34" fmla="*/ 1396568 w 1557435"/>
                <a:gd name="connsiteY34" fmla="*/ 473877 h 1046437"/>
                <a:gd name="connsiteX35" fmla="*/ 1556112 w 1557435"/>
                <a:gd name="connsiteY35" fmla="*/ 402440 h 1046437"/>
                <a:gd name="connsiteX36" fmla="*/ 1470387 w 1557435"/>
                <a:gd name="connsiteY36" fmla="*/ 314334 h 1046437"/>
                <a:gd name="connsiteX37" fmla="*/ 1429906 w 1557435"/>
                <a:gd name="connsiteY37" fmla="*/ 223846 h 1046437"/>
                <a:gd name="connsiteX38" fmla="*/ 1163206 w 1557435"/>
                <a:gd name="connsiteY38" fmla="*/ 159552 h 1046437"/>
                <a:gd name="connsiteX39" fmla="*/ 1020331 w 1557435"/>
                <a:gd name="connsiteY39" fmla="*/ 50015 h 1046437"/>
                <a:gd name="connsiteX40" fmla="*/ 886981 w 1557435"/>
                <a:gd name="connsiteY40" fmla="*/ 9 h 1046437"/>
                <a:gd name="connsiteX41" fmla="*/ 727437 w 1557435"/>
                <a:gd name="connsiteY41" fmla="*/ 52396 h 1046437"/>
                <a:gd name="connsiteX0" fmla="*/ 727437 w 1557435"/>
                <a:gd name="connsiteY0" fmla="*/ 52396 h 1076386"/>
                <a:gd name="connsiteX1" fmla="*/ 520268 w 1557435"/>
                <a:gd name="connsiteY1" fmla="*/ 28584 h 1076386"/>
                <a:gd name="connsiteX2" fmla="*/ 510743 w 1557435"/>
                <a:gd name="connsiteY2" fmla="*/ 195271 h 1076386"/>
                <a:gd name="connsiteX3" fmla="*/ 253568 w 1557435"/>
                <a:gd name="connsiteY3" fmla="*/ 230990 h 1076386"/>
                <a:gd name="connsiteX4" fmla="*/ 215468 w 1557435"/>
                <a:gd name="connsiteY4" fmla="*/ 359577 h 1076386"/>
                <a:gd name="connsiteX5" fmla="*/ 120218 w 1557435"/>
                <a:gd name="connsiteY5" fmla="*/ 383390 h 1076386"/>
                <a:gd name="connsiteX6" fmla="*/ 182131 w 1557435"/>
                <a:gd name="connsiteY6" fmla="*/ 457209 h 1076386"/>
                <a:gd name="connsiteX7" fmla="*/ 136887 w 1557435"/>
                <a:gd name="connsiteY7" fmla="*/ 842971 h 1076386"/>
                <a:gd name="connsiteX8" fmla="*/ 3537 w 1557435"/>
                <a:gd name="connsiteY8" fmla="*/ 919170 h 1076386"/>
                <a:gd name="connsiteX9" fmla="*/ 120218 w 1557435"/>
                <a:gd name="connsiteY9" fmla="*/ 981084 h 1076386"/>
                <a:gd name="connsiteX10" fmla="*/ 208325 w 1557435"/>
                <a:gd name="connsiteY10" fmla="*/ 842971 h 1076386"/>
                <a:gd name="connsiteX11" fmla="*/ 244043 w 1557435"/>
                <a:gd name="connsiteY11" fmla="*/ 497690 h 1076386"/>
                <a:gd name="connsiteX12" fmla="*/ 289287 w 1557435"/>
                <a:gd name="connsiteY12" fmla="*/ 609609 h 1076386"/>
                <a:gd name="connsiteX13" fmla="*/ 327387 w 1557435"/>
                <a:gd name="connsiteY13" fmla="*/ 523884 h 1076386"/>
                <a:gd name="connsiteX14" fmla="*/ 313100 w 1557435"/>
                <a:gd name="connsiteY14" fmla="*/ 754865 h 1076386"/>
                <a:gd name="connsiteX15" fmla="*/ 327387 w 1557435"/>
                <a:gd name="connsiteY15" fmla="*/ 888215 h 1076386"/>
                <a:gd name="connsiteX16" fmla="*/ 353581 w 1557435"/>
                <a:gd name="connsiteY16" fmla="*/ 631040 h 1076386"/>
                <a:gd name="connsiteX17" fmla="*/ 532175 w 1557435"/>
                <a:gd name="connsiteY17" fmla="*/ 519121 h 1076386"/>
                <a:gd name="connsiteX18" fmla="*/ 863168 w 1557435"/>
                <a:gd name="connsiteY18" fmla="*/ 650090 h 1076386"/>
                <a:gd name="connsiteX19" fmla="*/ 986993 w 1557435"/>
                <a:gd name="connsiteY19" fmla="*/ 569127 h 1076386"/>
                <a:gd name="connsiteX20" fmla="*/ 1172731 w 1557435"/>
                <a:gd name="connsiteY20" fmla="*/ 476259 h 1076386"/>
                <a:gd name="connsiteX21" fmla="*/ 1213212 w 1557435"/>
                <a:gd name="connsiteY21" fmla="*/ 550077 h 1076386"/>
                <a:gd name="connsiteX22" fmla="*/ 1217975 w 1557435"/>
                <a:gd name="connsiteY22" fmla="*/ 928696 h 1076386"/>
                <a:gd name="connsiteX23" fmla="*/ 1182256 w 1557435"/>
                <a:gd name="connsiteY23" fmla="*/ 1028709 h 1076386"/>
                <a:gd name="connsiteX24" fmla="*/ 1258456 w 1557435"/>
                <a:gd name="connsiteY24" fmla="*/ 1076333 h 1076386"/>
                <a:gd name="connsiteX25" fmla="*/ 1391806 w 1557435"/>
                <a:gd name="connsiteY25" fmla="*/ 1035852 h 1076386"/>
                <a:gd name="connsiteX26" fmla="*/ 1396568 w 1557435"/>
                <a:gd name="connsiteY26" fmla="*/ 938221 h 1076386"/>
                <a:gd name="connsiteX27" fmla="*/ 1279887 w 1557435"/>
                <a:gd name="connsiteY27" fmla="*/ 912027 h 1076386"/>
                <a:gd name="connsiteX28" fmla="*/ 1253693 w 1557435"/>
                <a:gd name="connsiteY28" fmla="*/ 550077 h 1076386"/>
                <a:gd name="connsiteX29" fmla="*/ 1282268 w 1557435"/>
                <a:gd name="connsiteY29" fmla="*/ 481021 h 1076386"/>
                <a:gd name="connsiteX30" fmla="*/ 1346562 w 1557435"/>
                <a:gd name="connsiteY30" fmla="*/ 631040 h 1076386"/>
                <a:gd name="connsiteX31" fmla="*/ 1363231 w 1557435"/>
                <a:gd name="connsiteY31" fmla="*/ 835827 h 1076386"/>
                <a:gd name="connsiteX32" fmla="*/ 1394187 w 1557435"/>
                <a:gd name="connsiteY32" fmla="*/ 797727 h 1076386"/>
                <a:gd name="connsiteX33" fmla="*/ 1377518 w 1557435"/>
                <a:gd name="connsiteY33" fmla="*/ 590559 h 1076386"/>
                <a:gd name="connsiteX34" fmla="*/ 1396568 w 1557435"/>
                <a:gd name="connsiteY34" fmla="*/ 473877 h 1076386"/>
                <a:gd name="connsiteX35" fmla="*/ 1556112 w 1557435"/>
                <a:gd name="connsiteY35" fmla="*/ 402440 h 1076386"/>
                <a:gd name="connsiteX36" fmla="*/ 1470387 w 1557435"/>
                <a:gd name="connsiteY36" fmla="*/ 314334 h 1076386"/>
                <a:gd name="connsiteX37" fmla="*/ 1429906 w 1557435"/>
                <a:gd name="connsiteY37" fmla="*/ 223846 h 1076386"/>
                <a:gd name="connsiteX38" fmla="*/ 1163206 w 1557435"/>
                <a:gd name="connsiteY38" fmla="*/ 159552 h 1076386"/>
                <a:gd name="connsiteX39" fmla="*/ 1020331 w 1557435"/>
                <a:gd name="connsiteY39" fmla="*/ 50015 h 1076386"/>
                <a:gd name="connsiteX40" fmla="*/ 886981 w 1557435"/>
                <a:gd name="connsiteY40" fmla="*/ 9 h 1076386"/>
                <a:gd name="connsiteX41" fmla="*/ 727437 w 1557435"/>
                <a:gd name="connsiteY41" fmla="*/ 52396 h 1076386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63231 w 1557435"/>
                <a:gd name="connsiteY31" fmla="*/ 835827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63231 w 1557435"/>
                <a:gd name="connsiteY31" fmla="*/ 835827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34018"/>
                <a:gd name="connsiteY0" fmla="*/ 52396 h 1076379"/>
                <a:gd name="connsiteX1" fmla="*/ 520268 w 1534018"/>
                <a:gd name="connsiteY1" fmla="*/ 28584 h 1076379"/>
                <a:gd name="connsiteX2" fmla="*/ 510743 w 1534018"/>
                <a:gd name="connsiteY2" fmla="*/ 195271 h 1076379"/>
                <a:gd name="connsiteX3" fmla="*/ 253568 w 1534018"/>
                <a:gd name="connsiteY3" fmla="*/ 230990 h 1076379"/>
                <a:gd name="connsiteX4" fmla="*/ 215468 w 1534018"/>
                <a:gd name="connsiteY4" fmla="*/ 359577 h 1076379"/>
                <a:gd name="connsiteX5" fmla="*/ 120218 w 1534018"/>
                <a:gd name="connsiteY5" fmla="*/ 383390 h 1076379"/>
                <a:gd name="connsiteX6" fmla="*/ 182131 w 1534018"/>
                <a:gd name="connsiteY6" fmla="*/ 457209 h 1076379"/>
                <a:gd name="connsiteX7" fmla="*/ 136887 w 1534018"/>
                <a:gd name="connsiteY7" fmla="*/ 842971 h 1076379"/>
                <a:gd name="connsiteX8" fmla="*/ 3537 w 1534018"/>
                <a:gd name="connsiteY8" fmla="*/ 919170 h 1076379"/>
                <a:gd name="connsiteX9" fmla="*/ 120218 w 1534018"/>
                <a:gd name="connsiteY9" fmla="*/ 981084 h 1076379"/>
                <a:gd name="connsiteX10" fmla="*/ 208325 w 1534018"/>
                <a:gd name="connsiteY10" fmla="*/ 842971 h 1076379"/>
                <a:gd name="connsiteX11" fmla="*/ 244043 w 1534018"/>
                <a:gd name="connsiteY11" fmla="*/ 497690 h 1076379"/>
                <a:gd name="connsiteX12" fmla="*/ 289287 w 1534018"/>
                <a:gd name="connsiteY12" fmla="*/ 609609 h 1076379"/>
                <a:gd name="connsiteX13" fmla="*/ 327387 w 1534018"/>
                <a:gd name="connsiteY13" fmla="*/ 523884 h 1076379"/>
                <a:gd name="connsiteX14" fmla="*/ 313100 w 1534018"/>
                <a:gd name="connsiteY14" fmla="*/ 754865 h 1076379"/>
                <a:gd name="connsiteX15" fmla="*/ 327387 w 1534018"/>
                <a:gd name="connsiteY15" fmla="*/ 888215 h 1076379"/>
                <a:gd name="connsiteX16" fmla="*/ 353581 w 1534018"/>
                <a:gd name="connsiteY16" fmla="*/ 631040 h 1076379"/>
                <a:gd name="connsiteX17" fmla="*/ 532175 w 1534018"/>
                <a:gd name="connsiteY17" fmla="*/ 519121 h 1076379"/>
                <a:gd name="connsiteX18" fmla="*/ 863168 w 1534018"/>
                <a:gd name="connsiteY18" fmla="*/ 650090 h 1076379"/>
                <a:gd name="connsiteX19" fmla="*/ 986993 w 1534018"/>
                <a:gd name="connsiteY19" fmla="*/ 569127 h 1076379"/>
                <a:gd name="connsiteX20" fmla="*/ 1172731 w 1534018"/>
                <a:gd name="connsiteY20" fmla="*/ 476259 h 1076379"/>
                <a:gd name="connsiteX21" fmla="*/ 1213212 w 1534018"/>
                <a:gd name="connsiteY21" fmla="*/ 550077 h 1076379"/>
                <a:gd name="connsiteX22" fmla="*/ 1217975 w 1534018"/>
                <a:gd name="connsiteY22" fmla="*/ 928696 h 1076379"/>
                <a:gd name="connsiteX23" fmla="*/ 1182256 w 1534018"/>
                <a:gd name="connsiteY23" fmla="*/ 1028709 h 1076379"/>
                <a:gd name="connsiteX24" fmla="*/ 1258456 w 1534018"/>
                <a:gd name="connsiteY24" fmla="*/ 1076333 h 1076379"/>
                <a:gd name="connsiteX25" fmla="*/ 1391806 w 1534018"/>
                <a:gd name="connsiteY25" fmla="*/ 1035852 h 1076379"/>
                <a:gd name="connsiteX26" fmla="*/ 1401330 w 1534018"/>
                <a:gd name="connsiteY26" fmla="*/ 957271 h 1076379"/>
                <a:gd name="connsiteX27" fmla="*/ 1279887 w 1534018"/>
                <a:gd name="connsiteY27" fmla="*/ 912027 h 1076379"/>
                <a:gd name="connsiteX28" fmla="*/ 1253693 w 1534018"/>
                <a:gd name="connsiteY28" fmla="*/ 550077 h 1076379"/>
                <a:gd name="connsiteX29" fmla="*/ 1282268 w 1534018"/>
                <a:gd name="connsiteY29" fmla="*/ 481021 h 1076379"/>
                <a:gd name="connsiteX30" fmla="*/ 1346562 w 1534018"/>
                <a:gd name="connsiteY30" fmla="*/ 631040 h 1076379"/>
                <a:gd name="connsiteX31" fmla="*/ 1356087 w 1534018"/>
                <a:gd name="connsiteY31" fmla="*/ 788202 h 1076379"/>
                <a:gd name="connsiteX32" fmla="*/ 1394187 w 1534018"/>
                <a:gd name="connsiteY32" fmla="*/ 797727 h 1076379"/>
                <a:gd name="connsiteX33" fmla="*/ 1377518 w 1534018"/>
                <a:gd name="connsiteY33" fmla="*/ 590559 h 1076379"/>
                <a:gd name="connsiteX34" fmla="*/ 1396568 w 1534018"/>
                <a:gd name="connsiteY34" fmla="*/ 473877 h 1076379"/>
                <a:gd name="connsiteX35" fmla="*/ 1532299 w 1534018"/>
                <a:gd name="connsiteY35" fmla="*/ 495309 h 1076379"/>
                <a:gd name="connsiteX36" fmla="*/ 1470387 w 1534018"/>
                <a:gd name="connsiteY36" fmla="*/ 314334 h 1076379"/>
                <a:gd name="connsiteX37" fmla="*/ 1429906 w 1534018"/>
                <a:gd name="connsiteY37" fmla="*/ 223846 h 1076379"/>
                <a:gd name="connsiteX38" fmla="*/ 1163206 w 1534018"/>
                <a:gd name="connsiteY38" fmla="*/ 159552 h 1076379"/>
                <a:gd name="connsiteX39" fmla="*/ 1020331 w 1534018"/>
                <a:gd name="connsiteY39" fmla="*/ 50015 h 1076379"/>
                <a:gd name="connsiteX40" fmla="*/ 886981 w 1534018"/>
                <a:gd name="connsiteY40" fmla="*/ 9 h 1076379"/>
                <a:gd name="connsiteX41" fmla="*/ 727437 w 1534018"/>
                <a:gd name="connsiteY41" fmla="*/ 52396 h 1076379"/>
                <a:gd name="connsiteX0" fmla="*/ 727437 w 1549674"/>
                <a:gd name="connsiteY0" fmla="*/ 52396 h 1076379"/>
                <a:gd name="connsiteX1" fmla="*/ 520268 w 1549674"/>
                <a:gd name="connsiteY1" fmla="*/ 28584 h 1076379"/>
                <a:gd name="connsiteX2" fmla="*/ 510743 w 1549674"/>
                <a:gd name="connsiteY2" fmla="*/ 195271 h 1076379"/>
                <a:gd name="connsiteX3" fmla="*/ 253568 w 1549674"/>
                <a:gd name="connsiteY3" fmla="*/ 230990 h 1076379"/>
                <a:gd name="connsiteX4" fmla="*/ 215468 w 1549674"/>
                <a:gd name="connsiteY4" fmla="*/ 359577 h 1076379"/>
                <a:gd name="connsiteX5" fmla="*/ 120218 w 1549674"/>
                <a:gd name="connsiteY5" fmla="*/ 383390 h 1076379"/>
                <a:gd name="connsiteX6" fmla="*/ 182131 w 1549674"/>
                <a:gd name="connsiteY6" fmla="*/ 457209 h 1076379"/>
                <a:gd name="connsiteX7" fmla="*/ 136887 w 1549674"/>
                <a:gd name="connsiteY7" fmla="*/ 842971 h 1076379"/>
                <a:gd name="connsiteX8" fmla="*/ 3537 w 1549674"/>
                <a:gd name="connsiteY8" fmla="*/ 919170 h 1076379"/>
                <a:gd name="connsiteX9" fmla="*/ 120218 w 1549674"/>
                <a:gd name="connsiteY9" fmla="*/ 981084 h 1076379"/>
                <a:gd name="connsiteX10" fmla="*/ 208325 w 1549674"/>
                <a:gd name="connsiteY10" fmla="*/ 842971 h 1076379"/>
                <a:gd name="connsiteX11" fmla="*/ 244043 w 1549674"/>
                <a:gd name="connsiteY11" fmla="*/ 497690 h 1076379"/>
                <a:gd name="connsiteX12" fmla="*/ 289287 w 1549674"/>
                <a:gd name="connsiteY12" fmla="*/ 609609 h 1076379"/>
                <a:gd name="connsiteX13" fmla="*/ 327387 w 1549674"/>
                <a:gd name="connsiteY13" fmla="*/ 523884 h 1076379"/>
                <a:gd name="connsiteX14" fmla="*/ 313100 w 1549674"/>
                <a:gd name="connsiteY14" fmla="*/ 754865 h 1076379"/>
                <a:gd name="connsiteX15" fmla="*/ 327387 w 1549674"/>
                <a:gd name="connsiteY15" fmla="*/ 888215 h 1076379"/>
                <a:gd name="connsiteX16" fmla="*/ 353581 w 1549674"/>
                <a:gd name="connsiteY16" fmla="*/ 631040 h 1076379"/>
                <a:gd name="connsiteX17" fmla="*/ 532175 w 1549674"/>
                <a:gd name="connsiteY17" fmla="*/ 519121 h 1076379"/>
                <a:gd name="connsiteX18" fmla="*/ 863168 w 1549674"/>
                <a:gd name="connsiteY18" fmla="*/ 650090 h 1076379"/>
                <a:gd name="connsiteX19" fmla="*/ 986993 w 1549674"/>
                <a:gd name="connsiteY19" fmla="*/ 569127 h 1076379"/>
                <a:gd name="connsiteX20" fmla="*/ 1172731 w 1549674"/>
                <a:gd name="connsiteY20" fmla="*/ 476259 h 1076379"/>
                <a:gd name="connsiteX21" fmla="*/ 1213212 w 1549674"/>
                <a:gd name="connsiteY21" fmla="*/ 550077 h 1076379"/>
                <a:gd name="connsiteX22" fmla="*/ 1217975 w 1549674"/>
                <a:gd name="connsiteY22" fmla="*/ 928696 h 1076379"/>
                <a:gd name="connsiteX23" fmla="*/ 1182256 w 1549674"/>
                <a:gd name="connsiteY23" fmla="*/ 1028709 h 1076379"/>
                <a:gd name="connsiteX24" fmla="*/ 1258456 w 1549674"/>
                <a:gd name="connsiteY24" fmla="*/ 1076333 h 1076379"/>
                <a:gd name="connsiteX25" fmla="*/ 1391806 w 1549674"/>
                <a:gd name="connsiteY25" fmla="*/ 1035852 h 1076379"/>
                <a:gd name="connsiteX26" fmla="*/ 1401330 w 1549674"/>
                <a:gd name="connsiteY26" fmla="*/ 957271 h 1076379"/>
                <a:gd name="connsiteX27" fmla="*/ 1279887 w 1549674"/>
                <a:gd name="connsiteY27" fmla="*/ 912027 h 1076379"/>
                <a:gd name="connsiteX28" fmla="*/ 1253693 w 1549674"/>
                <a:gd name="connsiteY28" fmla="*/ 550077 h 1076379"/>
                <a:gd name="connsiteX29" fmla="*/ 1282268 w 1549674"/>
                <a:gd name="connsiteY29" fmla="*/ 481021 h 1076379"/>
                <a:gd name="connsiteX30" fmla="*/ 1346562 w 1549674"/>
                <a:gd name="connsiteY30" fmla="*/ 631040 h 1076379"/>
                <a:gd name="connsiteX31" fmla="*/ 1356087 w 1549674"/>
                <a:gd name="connsiteY31" fmla="*/ 788202 h 1076379"/>
                <a:gd name="connsiteX32" fmla="*/ 1394187 w 1549674"/>
                <a:gd name="connsiteY32" fmla="*/ 797727 h 1076379"/>
                <a:gd name="connsiteX33" fmla="*/ 1377518 w 1549674"/>
                <a:gd name="connsiteY33" fmla="*/ 590559 h 1076379"/>
                <a:gd name="connsiteX34" fmla="*/ 1396568 w 1549674"/>
                <a:gd name="connsiteY34" fmla="*/ 473877 h 1076379"/>
                <a:gd name="connsiteX35" fmla="*/ 1532299 w 1549674"/>
                <a:gd name="connsiteY35" fmla="*/ 495309 h 1076379"/>
                <a:gd name="connsiteX36" fmla="*/ 1470387 w 1549674"/>
                <a:gd name="connsiteY36" fmla="*/ 314334 h 1076379"/>
                <a:gd name="connsiteX37" fmla="*/ 1429906 w 1549674"/>
                <a:gd name="connsiteY37" fmla="*/ 223846 h 1076379"/>
                <a:gd name="connsiteX38" fmla="*/ 1163206 w 1549674"/>
                <a:gd name="connsiteY38" fmla="*/ 159552 h 1076379"/>
                <a:gd name="connsiteX39" fmla="*/ 1020331 w 1549674"/>
                <a:gd name="connsiteY39" fmla="*/ 50015 h 1076379"/>
                <a:gd name="connsiteX40" fmla="*/ 886981 w 1549674"/>
                <a:gd name="connsiteY40" fmla="*/ 9 h 1076379"/>
                <a:gd name="connsiteX41" fmla="*/ 727437 w 1549674"/>
                <a:gd name="connsiteY41" fmla="*/ 52396 h 1076379"/>
                <a:gd name="connsiteX0" fmla="*/ 727437 w 1549674"/>
                <a:gd name="connsiteY0" fmla="*/ 52396 h 1076379"/>
                <a:gd name="connsiteX1" fmla="*/ 520268 w 1549674"/>
                <a:gd name="connsiteY1" fmla="*/ 28584 h 1076379"/>
                <a:gd name="connsiteX2" fmla="*/ 510743 w 1549674"/>
                <a:gd name="connsiteY2" fmla="*/ 195271 h 1076379"/>
                <a:gd name="connsiteX3" fmla="*/ 253568 w 1549674"/>
                <a:gd name="connsiteY3" fmla="*/ 230990 h 1076379"/>
                <a:gd name="connsiteX4" fmla="*/ 215468 w 1549674"/>
                <a:gd name="connsiteY4" fmla="*/ 359577 h 1076379"/>
                <a:gd name="connsiteX5" fmla="*/ 120218 w 1549674"/>
                <a:gd name="connsiteY5" fmla="*/ 383390 h 1076379"/>
                <a:gd name="connsiteX6" fmla="*/ 182131 w 1549674"/>
                <a:gd name="connsiteY6" fmla="*/ 457209 h 1076379"/>
                <a:gd name="connsiteX7" fmla="*/ 136887 w 1549674"/>
                <a:gd name="connsiteY7" fmla="*/ 842971 h 1076379"/>
                <a:gd name="connsiteX8" fmla="*/ 3537 w 1549674"/>
                <a:gd name="connsiteY8" fmla="*/ 919170 h 1076379"/>
                <a:gd name="connsiteX9" fmla="*/ 120218 w 1549674"/>
                <a:gd name="connsiteY9" fmla="*/ 981084 h 1076379"/>
                <a:gd name="connsiteX10" fmla="*/ 208325 w 1549674"/>
                <a:gd name="connsiteY10" fmla="*/ 842971 h 1076379"/>
                <a:gd name="connsiteX11" fmla="*/ 244043 w 1549674"/>
                <a:gd name="connsiteY11" fmla="*/ 497690 h 1076379"/>
                <a:gd name="connsiteX12" fmla="*/ 289287 w 1549674"/>
                <a:gd name="connsiteY12" fmla="*/ 609609 h 1076379"/>
                <a:gd name="connsiteX13" fmla="*/ 327387 w 1549674"/>
                <a:gd name="connsiteY13" fmla="*/ 523884 h 1076379"/>
                <a:gd name="connsiteX14" fmla="*/ 313100 w 1549674"/>
                <a:gd name="connsiteY14" fmla="*/ 754865 h 1076379"/>
                <a:gd name="connsiteX15" fmla="*/ 327387 w 1549674"/>
                <a:gd name="connsiteY15" fmla="*/ 888215 h 1076379"/>
                <a:gd name="connsiteX16" fmla="*/ 353581 w 1549674"/>
                <a:gd name="connsiteY16" fmla="*/ 631040 h 1076379"/>
                <a:gd name="connsiteX17" fmla="*/ 532175 w 1549674"/>
                <a:gd name="connsiteY17" fmla="*/ 519121 h 1076379"/>
                <a:gd name="connsiteX18" fmla="*/ 863168 w 1549674"/>
                <a:gd name="connsiteY18" fmla="*/ 650090 h 1076379"/>
                <a:gd name="connsiteX19" fmla="*/ 986993 w 1549674"/>
                <a:gd name="connsiteY19" fmla="*/ 569127 h 1076379"/>
                <a:gd name="connsiteX20" fmla="*/ 1172731 w 1549674"/>
                <a:gd name="connsiteY20" fmla="*/ 476259 h 1076379"/>
                <a:gd name="connsiteX21" fmla="*/ 1213212 w 1549674"/>
                <a:gd name="connsiteY21" fmla="*/ 550077 h 1076379"/>
                <a:gd name="connsiteX22" fmla="*/ 1217975 w 1549674"/>
                <a:gd name="connsiteY22" fmla="*/ 928696 h 1076379"/>
                <a:gd name="connsiteX23" fmla="*/ 1182256 w 1549674"/>
                <a:gd name="connsiteY23" fmla="*/ 1028709 h 1076379"/>
                <a:gd name="connsiteX24" fmla="*/ 1258456 w 1549674"/>
                <a:gd name="connsiteY24" fmla="*/ 1076333 h 1076379"/>
                <a:gd name="connsiteX25" fmla="*/ 1391806 w 1549674"/>
                <a:gd name="connsiteY25" fmla="*/ 1035852 h 1076379"/>
                <a:gd name="connsiteX26" fmla="*/ 1401330 w 1549674"/>
                <a:gd name="connsiteY26" fmla="*/ 957271 h 1076379"/>
                <a:gd name="connsiteX27" fmla="*/ 1279887 w 1549674"/>
                <a:gd name="connsiteY27" fmla="*/ 912027 h 1076379"/>
                <a:gd name="connsiteX28" fmla="*/ 1253693 w 1549674"/>
                <a:gd name="connsiteY28" fmla="*/ 550077 h 1076379"/>
                <a:gd name="connsiteX29" fmla="*/ 1282268 w 1549674"/>
                <a:gd name="connsiteY29" fmla="*/ 481021 h 1076379"/>
                <a:gd name="connsiteX30" fmla="*/ 1346562 w 1549674"/>
                <a:gd name="connsiteY30" fmla="*/ 631040 h 1076379"/>
                <a:gd name="connsiteX31" fmla="*/ 1356087 w 1549674"/>
                <a:gd name="connsiteY31" fmla="*/ 788202 h 1076379"/>
                <a:gd name="connsiteX32" fmla="*/ 1394187 w 1549674"/>
                <a:gd name="connsiteY32" fmla="*/ 797727 h 1076379"/>
                <a:gd name="connsiteX33" fmla="*/ 1377518 w 1549674"/>
                <a:gd name="connsiteY33" fmla="*/ 590559 h 1076379"/>
                <a:gd name="connsiteX34" fmla="*/ 1396568 w 1549674"/>
                <a:gd name="connsiteY34" fmla="*/ 473877 h 1076379"/>
                <a:gd name="connsiteX35" fmla="*/ 1532299 w 1549674"/>
                <a:gd name="connsiteY35" fmla="*/ 495309 h 1076379"/>
                <a:gd name="connsiteX36" fmla="*/ 1470387 w 1549674"/>
                <a:gd name="connsiteY36" fmla="*/ 314334 h 1076379"/>
                <a:gd name="connsiteX37" fmla="*/ 1429906 w 1549674"/>
                <a:gd name="connsiteY37" fmla="*/ 223846 h 1076379"/>
                <a:gd name="connsiteX38" fmla="*/ 1163206 w 1549674"/>
                <a:gd name="connsiteY38" fmla="*/ 159552 h 1076379"/>
                <a:gd name="connsiteX39" fmla="*/ 1020331 w 1549674"/>
                <a:gd name="connsiteY39" fmla="*/ 50015 h 1076379"/>
                <a:gd name="connsiteX40" fmla="*/ 886981 w 1549674"/>
                <a:gd name="connsiteY40" fmla="*/ 9 h 1076379"/>
                <a:gd name="connsiteX41" fmla="*/ 727437 w 1549674"/>
                <a:gd name="connsiteY41" fmla="*/ 52396 h 1076379"/>
                <a:gd name="connsiteX0" fmla="*/ 727437 w 1534606"/>
                <a:gd name="connsiteY0" fmla="*/ 52396 h 1076379"/>
                <a:gd name="connsiteX1" fmla="*/ 520268 w 1534606"/>
                <a:gd name="connsiteY1" fmla="*/ 28584 h 1076379"/>
                <a:gd name="connsiteX2" fmla="*/ 510743 w 1534606"/>
                <a:gd name="connsiteY2" fmla="*/ 195271 h 1076379"/>
                <a:gd name="connsiteX3" fmla="*/ 253568 w 1534606"/>
                <a:gd name="connsiteY3" fmla="*/ 230990 h 1076379"/>
                <a:gd name="connsiteX4" fmla="*/ 215468 w 1534606"/>
                <a:gd name="connsiteY4" fmla="*/ 359577 h 1076379"/>
                <a:gd name="connsiteX5" fmla="*/ 120218 w 1534606"/>
                <a:gd name="connsiteY5" fmla="*/ 383390 h 1076379"/>
                <a:gd name="connsiteX6" fmla="*/ 182131 w 1534606"/>
                <a:gd name="connsiteY6" fmla="*/ 457209 h 1076379"/>
                <a:gd name="connsiteX7" fmla="*/ 136887 w 1534606"/>
                <a:gd name="connsiteY7" fmla="*/ 842971 h 1076379"/>
                <a:gd name="connsiteX8" fmla="*/ 3537 w 1534606"/>
                <a:gd name="connsiteY8" fmla="*/ 919170 h 1076379"/>
                <a:gd name="connsiteX9" fmla="*/ 120218 w 1534606"/>
                <a:gd name="connsiteY9" fmla="*/ 981084 h 1076379"/>
                <a:gd name="connsiteX10" fmla="*/ 208325 w 1534606"/>
                <a:gd name="connsiteY10" fmla="*/ 842971 h 1076379"/>
                <a:gd name="connsiteX11" fmla="*/ 244043 w 1534606"/>
                <a:gd name="connsiteY11" fmla="*/ 497690 h 1076379"/>
                <a:gd name="connsiteX12" fmla="*/ 289287 w 1534606"/>
                <a:gd name="connsiteY12" fmla="*/ 609609 h 1076379"/>
                <a:gd name="connsiteX13" fmla="*/ 327387 w 1534606"/>
                <a:gd name="connsiteY13" fmla="*/ 523884 h 1076379"/>
                <a:gd name="connsiteX14" fmla="*/ 313100 w 1534606"/>
                <a:gd name="connsiteY14" fmla="*/ 754865 h 1076379"/>
                <a:gd name="connsiteX15" fmla="*/ 327387 w 1534606"/>
                <a:gd name="connsiteY15" fmla="*/ 888215 h 1076379"/>
                <a:gd name="connsiteX16" fmla="*/ 353581 w 1534606"/>
                <a:gd name="connsiteY16" fmla="*/ 631040 h 1076379"/>
                <a:gd name="connsiteX17" fmla="*/ 532175 w 1534606"/>
                <a:gd name="connsiteY17" fmla="*/ 519121 h 1076379"/>
                <a:gd name="connsiteX18" fmla="*/ 863168 w 1534606"/>
                <a:gd name="connsiteY18" fmla="*/ 650090 h 1076379"/>
                <a:gd name="connsiteX19" fmla="*/ 986993 w 1534606"/>
                <a:gd name="connsiteY19" fmla="*/ 569127 h 1076379"/>
                <a:gd name="connsiteX20" fmla="*/ 1172731 w 1534606"/>
                <a:gd name="connsiteY20" fmla="*/ 476259 h 1076379"/>
                <a:gd name="connsiteX21" fmla="*/ 1213212 w 1534606"/>
                <a:gd name="connsiteY21" fmla="*/ 550077 h 1076379"/>
                <a:gd name="connsiteX22" fmla="*/ 1217975 w 1534606"/>
                <a:gd name="connsiteY22" fmla="*/ 928696 h 1076379"/>
                <a:gd name="connsiteX23" fmla="*/ 1182256 w 1534606"/>
                <a:gd name="connsiteY23" fmla="*/ 1028709 h 1076379"/>
                <a:gd name="connsiteX24" fmla="*/ 1258456 w 1534606"/>
                <a:gd name="connsiteY24" fmla="*/ 1076333 h 1076379"/>
                <a:gd name="connsiteX25" fmla="*/ 1391806 w 1534606"/>
                <a:gd name="connsiteY25" fmla="*/ 1035852 h 1076379"/>
                <a:gd name="connsiteX26" fmla="*/ 1401330 w 1534606"/>
                <a:gd name="connsiteY26" fmla="*/ 957271 h 1076379"/>
                <a:gd name="connsiteX27" fmla="*/ 1279887 w 1534606"/>
                <a:gd name="connsiteY27" fmla="*/ 912027 h 1076379"/>
                <a:gd name="connsiteX28" fmla="*/ 1253693 w 1534606"/>
                <a:gd name="connsiteY28" fmla="*/ 550077 h 1076379"/>
                <a:gd name="connsiteX29" fmla="*/ 1282268 w 1534606"/>
                <a:gd name="connsiteY29" fmla="*/ 481021 h 1076379"/>
                <a:gd name="connsiteX30" fmla="*/ 1346562 w 1534606"/>
                <a:gd name="connsiteY30" fmla="*/ 631040 h 1076379"/>
                <a:gd name="connsiteX31" fmla="*/ 1356087 w 1534606"/>
                <a:gd name="connsiteY31" fmla="*/ 788202 h 1076379"/>
                <a:gd name="connsiteX32" fmla="*/ 1394187 w 1534606"/>
                <a:gd name="connsiteY32" fmla="*/ 797727 h 1076379"/>
                <a:gd name="connsiteX33" fmla="*/ 1377518 w 1534606"/>
                <a:gd name="connsiteY33" fmla="*/ 590559 h 1076379"/>
                <a:gd name="connsiteX34" fmla="*/ 1382280 w 1534606"/>
                <a:gd name="connsiteY34" fmla="*/ 435777 h 1076379"/>
                <a:gd name="connsiteX35" fmla="*/ 1532299 w 1534606"/>
                <a:gd name="connsiteY35" fmla="*/ 495309 h 1076379"/>
                <a:gd name="connsiteX36" fmla="*/ 1470387 w 1534606"/>
                <a:gd name="connsiteY36" fmla="*/ 314334 h 1076379"/>
                <a:gd name="connsiteX37" fmla="*/ 1429906 w 1534606"/>
                <a:gd name="connsiteY37" fmla="*/ 223846 h 1076379"/>
                <a:gd name="connsiteX38" fmla="*/ 1163206 w 1534606"/>
                <a:gd name="connsiteY38" fmla="*/ 159552 h 1076379"/>
                <a:gd name="connsiteX39" fmla="*/ 1020331 w 1534606"/>
                <a:gd name="connsiteY39" fmla="*/ 50015 h 1076379"/>
                <a:gd name="connsiteX40" fmla="*/ 886981 w 1534606"/>
                <a:gd name="connsiteY40" fmla="*/ 9 h 1076379"/>
                <a:gd name="connsiteX41" fmla="*/ 727437 w 1534606"/>
                <a:gd name="connsiteY41" fmla="*/ 52396 h 1076379"/>
                <a:gd name="connsiteX0" fmla="*/ 727437 w 1534606"/>
                <a:gd name="connsiteY0" fmla="*/ 52396 h 1076379"/>
                <a:gd name="connsiteX1" fmla="*/ 520268 w 1534606"/>
                <a:gd name="connsiteY1" fmla="*/ 28584 h 1076379"/>
                <a:gd name="connsiteX2" fmla="*/ 510743 w 1534606"/>
                <a:gd name="connsiteY2" fmla="*/ 195271 h 1076379"/>
                <a:gd name="connsiteX3" fmla="*/ 253568 w 1534606"/>
                <a:gd name="connsiteY3" fmla="*/ 230990 h 1076379"/>
                <a:gd name="connsiteX4" fmla="*/ 215468 w 1534606"/>
                <a:gd name="connsiteY4" fmla="*/ 359577 h 1076379"/>
                <a:gd name="connsiteX5" fmla="*/ 120218 w 1534606"/>
                <a:gd name="connsiteY5" fmla="*/ 383390 h 1076379"/>
                <a:gd name="connsiteX6" fmla="*/ 182131 w 1534606"/>
                <a:gd name="connsiteY6" fmla="*/ 457209 h 1076379"/>
                <a:gd name="connsiteX7" fmla="*/ 136887 w 1534606"/>
                <a:gd name="connsiteY7" fmla="*/ 842971 h 1076379"/>
                <a:gd name="connsiteX8" fmla="*/ 3537 w 1534606"/>
                <a:gd name="connsiteY8" fmla="*/ 919170 h 1076379"/>
                <a:gd name="connsiteX9" fmla="*/ 120218 w 1534606"/>
                <a:gd name="connsiteY9" fmla="*/ 981084 h 1076379"/>
                <a:gd name="connsiteX10" fmla="*/ 208325 w 1534606"/>
                <a:gd name="connsiteY10" fmla="*/ 842971 h 1076379"/>
                <a:gd name="connsiteX11" fmla="*/ 244043 w 1534606"/>
                <a:gd name="connsiteY11" fmla="*/ 497690 h 1076379"/>
                <a:gd name="connsiteX12" fmla="*/ 289287 w 1534606"/>
                <a:gd name="connsiteY12" fmla="*/ 609609 h 1076379"/>
                <a:gd name="connsiteX13" fmla="*/ 327387 w 1534606"/>
                <a:gd name="connsiteY13" fmla="*/ 523884 h 1076379"/>
                <a:gd name="connsiteX14" fmla="*/ 313100 w 1534606"/>
                <a:gd name="connsiteY14" fmla="*/ 754865 h 1076379"/>
                <a:gd name="connsiteX15" fmla="*/ 327387 w 1534606"/>
                <a:gd name="connsiteY15" fmla="*/ 888215 h 1076379"/>
                <a:gd name="connsiteX16" fmla="*/ 353581 w 1534606"/>
                <a:gd name="connsiteY16" fmla="*/ 631040 h 1076379"/>
                <a:gd name="connsiteX17" fmla="*/ 532175 w 1534606"/>
                <a:gd name="connsiteY17" fmla="*/ 519121 h 1076379"/>
                <a:gd name="connsiteX18" fmla="*/ 863168 w 1534606"/>
                <a:gd name="connsiteY18" fmla="*/ 650090 h 1076379"/>
                <a:gd name="connsiteX19" fmla="*/ 986993 w 1534606"/>
                <a:gd name="connsiteY19" fmla="*/ 569127 h 1076379"/>
                <a:gd name="connsiteX20" fmla="*/ 1172731 w 1534606"/>
                <a:gd name="connsiteY20" fmla="*/ 476259 h 1076379"/>
                <a:gd name="connsiteX21" fmla="*/ 1213212 w 1534606"/>
                <a:gd name="connsiteY21" fmla="*/ 550077 h 1076379"/>
                <a:gd name="connsiteX22" fmla="*/ 1217975 w 1534606"/>
                <a:gd name="connsiteY22" fmla="*/ 928696 h 1076379"/>
                <a:gd name="connsiteX23" fmla="*/ 1182256 w 1534606"/>
                <a:gd name="connsiteY23" fmla="*/ 1028709 h 1076379"/>
                <a:gd name="connsiteX24" fmla="*/ 1258456 w 1534606"/>
                <a:gd name="connsiteY24" fmla="*/ 1076333 h 1076379"/>
                <a:gd name="connsiteX25" fmla="*/ 1391806 w 1534606"/>
                <a:gd name="connsiteY25" fmla="*/ 1035852 h 1076379"/>
                <a:gd name="connsiteX26" fmla="*/ 1401330 w 1534606"/>
                <a:gd name="connsiteY26" fmla="*/ 957271 h 1076379"/>
                <a:gd name="connsiteX27" fmla="*/ 1279887 w 1534606"/>
                <a:gd name="connsiteY27" fmla="*/ 912027 h 1076379"/>
                <a:gd name="connsiteX28" fmla="*/ 1253693 w 1534606"/>
                <a:gd name="connsiteY28" fmla="*/ 550077 h 1076379"/>
                <a:gd name="connsiteX29" fmla="*/ 1282268 w 1534606"/>
                <a:gd name="connsiteY29" fmla="*/ 481021 h 1076379"/>
                <a:gd name="connsiteX30" fmla="*/ 1346562 w 1534606"/>
                <a:gd name="connsiteY30" fmla="*/ 631040 h 1076379"/>
                <a:gd name="connsiteX31" fmla="*/ 1356087 w 1534606"/>
                <a:gd name="connsiteY31" fmla="*/ 788202 h 1076379"/>
                <a:gd name="connsiteX32" fmla="*/ 1394187 w 1534606"/>
                <a:gd name="connsiteY32" fmla="*/ 797727 h 1076379"/>
                <a:gd name="connsiteX33" fmla="*/ 1377518 w 1534606"/>
                <a:gd name="connsiteY33" fmla="*/ 590559 h 1076379"/>
                <a:gd name="connsiteX34" fmla="*/ 1382280 w 1534606"/>
                <a:gd name="connsiteY34" fmla="*/ 435777 h 1076379"/>
                <a:gd name="connsiteX35" fmla="*/ 1532299 w 1534606"/>
                <a:gd name="connsiteY35" fmla="*/ 495309 h 1076379"/>
                <a:gd name="connsiteX36" fmla="*/ 1470387 w 1534606"/>
                <a:gd name="connsiteY36" fmla="*/ 314334 h 1076379"/>
                <a:gd name="connsiteX37" fmla="*/ 1429906 w 1534606"/>
                <a:gd name="connsiteY37" fmla="*/ 223846 h 1076379"/>
                <a:gd name="connsiteX38" fmla="*/ 1163206 w 1534606"/>
                <a:gd name="connsiteY38" fmla="*/ 159552 h 1076379"/>
                <a:gd name="connsiteX39" fmla="*/ 1020331 w 1534606"/>
                <a:gd name="connsiteY39" fmla="*/ 50015 h 1076379"/>
                <a:gd name="connsiteX40" fmla="*/ 886981 w 1534606"/>
                <a:gd name="connsiteY40" fmla="*/ 9 h 1076379"/>
                <a:gd name="connsiteX41" fmla="*/ 727437 w 1534606"/>
                <a:gd name="connsiteY41" fmla="*/ 52396 h 1076379"/>
                <a:gd name="connsiteX0" fmla="*/ 727437 w 1543128"/>
                <a:gd name="connsiteY0" fmla="*/ 52396 h 1076379"/>
                <a:gd name="connsiteX1" fmla="*/ 520268 w 1543128"/>
                <a:gd name="connsiteY1" fmla="*/ 28584 h 1076379"/>
                <a:gd name="connsiteX2" fmla="*/ 510743 w 1543128"/>
                <a:gd name="connsiteY2" fmla="*/ 195271 h 1076379"/>
                <a:gd name="connsiteX3" fmla="*/ 253568 w 1543128"/>
                <a:gd name="connsiteY3" fmla="*/ 230990 h 1076379"/>
                <a:gd name="connsiteX4" fmla="*/ 215468 w 1543128"/>
                <a:gd name="connsiteY4" fmla="*/ 359577 h 1076379"/>
                <a:gd name="connsiteX5" fmla="*/ 120218 w 1543128"/>
                <a:gd name="connsiteY5" fmla="*/ 383390 h 1076379"/>
                <a:gd name="connsiteX6" fmla="*/ 182131 w 1543128"/>
                <a:gd name="connsiteY6" fmla="*/ 457209 h 1076379"/>
                <a:gd name="connsiteX7" fmla="*/ 136887 w 1543128"/>
                <a:gd name="connsiteY7" fmla="*/ 842971 h 1076379"/>
                <a:gd name="connsiteX8" fmla="*/ 3537 w 1543128"/>
                <a:gd name="connsiteY8" fmla="*/ 919170 h 1076379"/>
                <a:gd name="connsiteX9" fmla="*/ 120218 w 1543128"/>
                <a:gd name="connsiteY9" fmla="*/ 981084 h 1076379"/>
                <a:gd name="connsiteX10" fmla="*/ 208325 w 1543128"/>
                <a:gd name="connsiteY10" fmla="*/ 842971 h 1076379"/>
                <a:gd name="connsiteX11" fmla="*/ 244043 w 1543128"/>
                <a:gd name="connsiteY11" fmla="*/ 497690 h 1076379"/>
                <a:gd name="connsiteX12" fmla="*/ 289287 w 1543128"/>
                <a:gd name="connsiteY12" fmla="*/ 609609 h 1076379"/>
                <a:gd name="connsiteX13" fmla="*/ 327387 w 1543128"/>
                <a:gd name="connsiteY13" fmla="*/ 523884 h 1076379"/>
                <a:gd name="connsiteX14" fmla="*/ 313100 w 1543128"/>
                <a:gd name="connsiteY14" fmla="*/ 754865 h 1076379"/>
                <a:gd name="connsiteX15" fmla="*/ 327387 w 1543128"/>
                <a:gd name="connsiteY15" fmla="*/ 888215 h 1076379"/>
                <a:gd name="connsiteX16" fmla="*/ 353581 w 1543128"/>
                <a:gd name="connsiteY16" fmla="*/ 631040 h 1076379"/>
                <a:gd name="connsiteX17" fmla="*/ 532175 w 1543128"/>
                <a:gd name="connsiteY17" fmla="*/ 519121 h 1076379"/>
                <a:gd name="connsiteX18" fmla="*/ 863168 w 1543128"/>
                <a:gd name="connsiteY18" fmla="*/ 650090 h 1076379"/>
                <a:gd name="connsiteX19" fmla="*/ 986993 w 1543128"/>
                <a:gd name="connsiteY19" fmla="*/ 569127 h 1076379"/>
                <a:gd name="connsiteX20" fmla="*/ 1172731 w 1543128"/>
                <a:gd name="connsiteY20" fmla="*/ 476259 h 1076379"/>
                <a:gd name="connsiteX21" fmla="*/ 1213212 w 1543128"/>
                <a:gd name="connsiteY21" fmla="*/ 550077 h 1076379"/>
                <a:gd name="connsiteX22" fmla="*/ 1217975 w 1543128"/>
                <a:gd name="connsiteY22" fmla="*/ 928696 h 1076379"/>
                <a:gd name="connsiteX23" fmla="*/ 1182256 w 1543128"/>
                <a:gd name="connsiteY23" fmla="*/ 1028709 h 1076379"/>
                <a:gd name="connsiteX24" fmla="*/ 1258456 w 1543128"/>
                <a:gd name="connsiteY24" fmla="*/ 1076333 h 1076379"/>
                <a:gd name="connsiteX25" fmla="*/ 1391806 w 1543128"/>
                <a:gd name="connsiteY25" fmla="*/ 1035852 h 1076379"/>
                <a:gd name="connsiteX26" fmla="*/ 1401330 w 1543128"/>
                <a:gd name="connsiteY26" fmla="*/ 957271 h 1076379"/>
                <a:gd name="connsiteX27" fmla="*/ 1279887 w 1543128"/>
                <a:gd name="connsiteY27" fmla="*/ 912027 h 1076379"/>
                <a:gd name="connsiteX28" fmla="*/ 1253693 w 1543128"/>
                <a:gd name="connsiteY28" fmla="*/ 550077 h 1076379"/>
                <a:gd name="connsiteX29" fmla="*/ 1282268 w 1543128"/>
                <a:gd name="connsiteY29" fmla="*/ 481021 h 1076379"/>
                <a:gd name="connsiteX30" fmla="*/ 1346562 w 1543128"/>
                <a:gd name="connsiteY30" fmla="*/ 631040 h 1076379"/>
                <a:gd name="connsiteX31" fmla="*/ 1356087 w 1543128"/>
                <a:gd name="connsiteY31" fmla="*/ 788202 h 1076379"/>
                <a:gd name="connsiteX32" fmla="*/ 1394187 w 1543128"/>
                <a:gd name="connsiteY32" fmla="*/ 797727 h 1076379"/>
                <a:gd name="connsiteX33" fmla="*/ 1377518 w 1543128"/>
                <a:gd name="connsiteY33" fmla="*/ 590559 h 1076379"/>
                <a:gd name="connsiteX34" fmla="*/ 1382280 w 1543128"/>
                <a:gd name="connsiteY34" fmla="*/ 435777 h 1076379"/>
                <a:gd name="connsiteX35" fmla="*/ 1532299 w 1543128"/>
                <a:gd name="connsiteY35" fmla="*/ 495309 h 1076379"/>
                <a:gd name="connsiteX36" fmla="*/ 1470387 w 1543128"/>
                <a:gd name="connsiteY36" fmla="*/ 314334 h 1076379"/>
                <a:gd name="connsiteX37" fmla="*/ 1429906 w 1543128"/>
                <a:gd name="connsiteY37" fmla="*/ 223846 h 1076379"/>
                <a:gd name="connsiteX38" fmla="*/ 1163206 w 1543128"/>
                <a:gd name="connsiteY38" fmla="*/ 159552 h 1076379"/>
                <a:gd name="connsiteX39" fmla="*/ 1020331 w 1543128"/>
                <a:gd name="connsiteY39" fmla="*/ 50015 h 1076379"/>
                <a:gd name="connsiteX40" fmla="*/ 886981 w 1543128"/>
                <a:gd name="connsiteY40" fmla="*/ 9 h 1076379"/>
                <a:gd name="connsiteX41" fmla="*/ 727437 w 1543128"/>
                <a:gd name="connsiteY41" fmla="*/ 52396 h 1076379"/>
                <a:gd name="connsiteX0" fmla="*/ 727437 w 1534867"/>
                <a:gd name="connsiteY0" fmla="*/ 52396 h 1076379"/>
                <a:gd name="connsiteX1" fmla="*/ 520268 w 1534867"/>
                <a:gd name="connsiteY1" fmla="*/ 28584 h 1076379"/>
                <a:gd name="connsiteX2" fmla="*/ 510743 w 1534867"/>
                <a:gd name="connsiteY2" fmla="*/ 195271 h 1076379"/>
                <a:gd name="connsiteX3" fmla="*/ 253568 w 1534867"/>
                <a:gd name="connsiteY3" fmla="*/ 230990 h 1076379"/>
                <a:gd name="connsiteX4" fmla="*/ 215468 w 1534867"/>
                <a:gd name="connsiteY4" fmla="*/ 359577 h 1076379"/>
                <a:gd name="connsiteX5" fmla="*/ 120218 w 1534867"/>
                <a:gd name="connsiteY5" fmla="*/ 383390 h 1076379"/>
                <a:gd name="connsiteX6" fmla="*/ 182131 w 1534867"/>
                <a:gd name="connsiteY6" fmla="*/ 457209 h 1076379"/>
                <a:gd name="connsiteX7" fmla="*/ 136887 w 1534867"/>
                <a:gd name="connsiteY7" fmla="*/ 842971 h 1076379"/>
                <a:gd name="connsiteX8" fmla="*/ 3537 w 1534867"/>
                <a:gd name="connsiteY8" fmla="*/ 919170 h 1076379"/>
                <a:gd name="connsiteX9" fmla="*/ 120218 w 1534867"/>
                <a:gd name="connsiteY9" fmla="*/ 981084 h 1076379"/>
                <a:gd name="connsiteX10" fmla="*/ 208325 w 1534867"/>
                <a:gd name="connsiteY10" fmla="*/ 842971 h 1076379"/>
                <a:gd name="connsiteX11" fmla="*/ 244043 w 1534867"/>
                <a:gd name="connsiteY11" fmla="*/ 497690 h 1076379"/>
                <a:gd name="connsiteX12" fmla="*/ 289287 w 1534867"/>
                <a:gd name="connsiteY12" fmla="*/ 609609 h 1076379"/>
                <a:gd name="connsiteX13" fmla="*/ 327387 w 1534867"/>
                <a:gd name="connsiteY13" fmla="*/ 523884 h 1076379"/>
                <a:gd name="connsiteX14" fmla="*/ 313100 w 1534867"/>
                <a:gd name="connsiteY14" fmla="*/ 754865 h 1076379"/>
                <a:gd name="connsiteX15" fmla="*/ 327387 w 1534867"/>
                <a:gd name="connsiteY15" fmla="*/ 888215 h 1076379"/>
                <a:gd name="connsiteX16" fmla="*/ 353581 w 1534867"/>
                <a:gd name="connsiteY16" fmla="*/ 631040 h 1076379"/>
                <a:gd name="connsiteX17" fmla="*/ 532175 w 1534867"/>
                <a:gd name="connsiteY17" fmla="*/ 519121 h 1076379"/>
                <a:gd name="connsiteX18" fmla="*/ 863168 w 1534867"/>
                <a:gd name="connsiteY18" fmla="*/ 650090 h 1076379"/>
                <a:gd name="connsiteX19" fmla="*/ 986993 w 1534867"/>
                <a:gd name="connsiteY19" fmla="*/ 569127 h 1076379"/>
                <a:gd name="connsiteX20" fmla="*/ 1172731 w 1534867"/>
                <a:gd name="connsiteY20" fmla="*/ 476259 h 1076379"/>
                <a:gd name="connsiteX21" fmla="*/ 1213212 w 1534867"/>
                <a:gd name="connsiteY21" fmla="*/ 550077 h 1076379"/>
                <a:gd name="connsiteX22" fmla="*/ 1217975 w 1534867"/>
                <a:gd name="connsiteY22" fmla="*/ 928696 h 1076379"/>
                <a:gd name="connsiteX23" fmla="*/ 1182256 w 1534867"/>
                <a:gd name="connsiteY23" fmla="*/ 1028709 h 1076379"/>
                <a:gd name="connsiteX24" fmla="*/ 1258456 w 1534867"/>
                <a:gd name="connsiteY24" fmla="*/ 1076333 h 1076379"/>
                <a:gd name="connsiteX25" fmla="*/ 1391806 w 1534867"/>
                <a:gd name="connsiteY25" fmla="*/ 1035852 h 1076379"/>
                <a:gd name="connsiteX26" fmla="*/ 1401330 w 1534867"/>
                <a:gd name="connsiteY26" fmla="*/ 957271 h 1076379"/>
                <a:gd name="connsiteX27" fmla="*/ 1279887 w 1534867"/>
                <a:gd name="connsiteY27" fmla="*/ 912027 h 1076379"/>
                <a:gd name="connsiteX28" fmla="*/ 1253693 w 1534867"/>
                <a:gd name="connsiteY28" fmla="*/ 550077 h 1076379"/>
                <a:gd name="connsiteX29" fmla="*/ 1282268 w 1534867"/>
                <a:gd name="connsiteY29" fmla="*/ 481021 h 1076379"/>
                <a:gd name="connsiteX30" fmla="*/ 1346562 w 1534867"/>
                <a:gd name="connsiteY30" fmla="*/ 631040 h 1076379"/>
                <a:gd name="connsiteX31" fmla="*/ 1356087 w 1534867"/>
                <a:gd name="connsiteY31" fmla="*/ 788202 h 1076379"/>
                <a:gd name="connsiteX32" fmla="*/ 1394187 w 1534867"/>
                <a:gd name="connsiteY32" fmla="*/ 797727 h 1076379"/>
                <a:gd name="connsiteX33" fmla="*/ 1377518 w 1534867"/>
                <a:gd name="connsiteY33" fmla="*/ 590559 h 1076379"/>
                <a:gd name="connsiteX34" fmla="*/ 1382280 w 1534867"/>
                <a:gd name="connsiteY34" fmla="*/ 435777 h 1076379"/>
                <a:gd name="connsiteX35" fmla="*/ 1532299 w 1534867"/>
                <a:gd name="connsiteY35" fmla="*/ 495309 h 1076379"/>
                <a:gd name="connsiteX36" fmla="*/ 1470387 w 1534867"/>
                <a:gd name="connsiteY36" fmla="*/ 314334 h 1076379"/>
                <a:gd name="connsiteX37" fmla="*/ 1384662 w 1534867"/>
                <a:gd name="connsiteY37" fmla="*/ 204796 h 1076379"/>
                <a:gd name="connsiteX38" fmla="*/ 1163206 w 1534867"/>
                <a:gd name="connsiteY38" fmla="*/ 159552 h 1076379"/>
                <a:gd name="connsiteX39" fmla="*/ 1020331 w 1534867"/>
                <a:gd name="connsiteY39" fmla="*/ 50015 h 1076379"/>
                <a:gd name="connsiteX40" fmla="*/ 886981 w 1534867"/>
                <a:gd name="connsiteY40" fmla="*/ 9 h 1076379"/>
                <a:gd name="connsiteX41" fmla="*/ 727437 w 1534867"/>
                <a:gd name="connsiteY41" fmla="*/ 52396 h 1076379"/>
                <a:gd name="connsiteX0" fmla="*/ 727437 w 1536837"/>
                <a:gd name="connsiteY0" fmla="*/ 52396 h 1076379"/>
                <a:gd name="connsiteX1" fmla="*/ 520268 w 1536837"/>
                <a:gd name="connsiteY1" fmla="*/ 28584 h 1076379"/>
                <a:gd name="connsiteX2" fmla="*/ 510743 w 1536837"/>
                <a:gd name="connsiteY2" fmla="*/ 195271 h 1076379"/>
                <a:gd name="connsiteX3" fmla="*/ 253568 w 1536837"/>
                <a:gd name="connsiteY3" fmla="*/ 230990 h 1076379"/>
                <a:gd name="connsiteX4" fmla="*/ 215468 w 1536837"/>
                <a:gd name="connsiteY4" fmla="*/ 359577 h 1076379"/>
                <a:gd name="connsiteX5" fmla="*/ 120218 w 1536837"/>
                <a:gd name="connsiteY5" fmla="*/ 383390 h 1076379"/>
                <a:gd name="connsiteX6" fmla="*/ 182131 w 1536837"/>
                <a:gd name="connsiteY6" fmla="*/ 457209 h 1076379"/>
                <a:gd name="connsiteX7" fmla="*/ 136887 w 1536837"/>
                <a:gd name="connsiteY7" fmla="*/ 842971 h 1076379"/>
                <a:gd name="connsiteX8" fmla="*/ 3537 w 1536837"/>
                <a:gd name="connsiteY8" fmla="*/ 919170 h 1076379"/>
                <a:gd name="connsiteX9" fmla="*/ 120218 w 1536837"/>
                <a:gd name="connsiteY9" fmla="*/ 981084 h 1076379"/>
                <a:gd name="connsiteX10" fmla="*/ 208325 w 1536837"/>
                <a:gd name="connsiteY10" fmla="*/ 842971 h 1076379"/>
                <a:gd name="connsiteX11" fmla="*/ 244043 w 1536837"/>
                <a:gd name="connsiteY11" fmla="*/ 497690 h 1076379"/>
                <a:gd name="connsiteX12" fmla="*/ 289287 w 1536837"/>
                <a:gd name="connsiteY12" fmla="*/ 609609 h 1076379"/>
                <a:gd name="connsiteX13" fmla="*/ 327387 w 1536837"/>
                <a:gd name="connsiteY13" fmla="*/ 523884 h 1076379"/>
                <a:gd name="connsiteX14" fmla="*/ 313100 w 1536837"/>
                <a:gd name="connsiteY14" fmla="*/ 754865 h 1076379"/>
                <a:gd name="connsiteX15" fmla="*/ 327387 w 1536837"/>
                <a:gd name="connsiteY15" fmla="*/ 888215 h 1076379"/>
                <a:gd name="connsiteX16" fmla="*/ 353581 w 1536837"/>
                <a:gd name="connsiteY16" fmla="*/ 631040 h 1076379"/>
                <a:gd name="connsiteX17" fmla="*/ 532175 w 1536837"/>
                <a:gd name="connsiteY17" fmla="*/ 519121 h 1076379"/>
                <a:gd name="connsiteX18" fmla="*/ 863168 w 1536837"/>
                <a:gd name="connsiteY18" fmla="*/ 650090 h 1076379"/>
                <a:gd name="connsiteX19" fmla="*/ 986993 w 1536837"/>
                <a:gd name="connsiteY19" fmla="*/ 569127 h 1076379"/>
                <a:gd name="connsiteX20" fmla="*/ 1172731 w 1536837"/>
                <a:gd name="connsiteY20" fmla="*/ 476259 h 1076379"/>
                <a:gd name="connsiteX21" fmla="*/ 1213212 w 1536837"/>
                <a:gd name="connsiteY21" fmla="*/ 550077 h 1076379"/>
                <a:gd name="connsiteX22" fmla="*/ 1217975 w 1536837"/>
                <a:gd name="connsiteY22" fmla="*/ 928696 h 1076379"/>
                <a:gd name="connsiteX23" fmla="*/ 1182256 w 1536837"/>
                <a:gd name="connsiteY23" fmla="*/ 1028709 h 1076379"/>
                <a:gd name="connsiteX24" fmla="*/ 1258456 w 1536837"/>
                <a:gd name="connsiteY24" fmla="*/ 1076333 h 1076379"/>
                <a:gd name="connsiteX25" fmla="*/ 1391806 w 1536837"/>
                <a:gd name="connsiteY25" fmla="*/ 1035852 h 1076379"/>
                <a:gd name="connsiteX26" fmla="*/ 1401330 w 1536837"/>
                <a:gd name="connsiteY26" fmla="*/ 957271 h 1076379"/>
                <a:gd name="connsiteX27" fmla="*/ 1279887 w 1536837"/>
                <a:gd name="connsiteY27" fmla="*/ 912027 h 1076379"/>
                <a:gd name="connsiteX28" fmla="*/ 1253693 w 1536837"/>
                <a:gd name="connsiteY28" fmla="*/ 550077 h 1076379"/>
                <a:gd name="connsiteX29" fmla="*/ 1282268 w 1536837"/>
                <a:gd name="connsiteY29" fmla="*/ 481021 h 1076379"/>
                <a:gd name="connsiteX30" fmla="*/ 1346562 w 1536837"/>
                <a:gd name="connsiteY30" fmla="*/ 631040 h 1076379"/>
                <a:gd name="connsiteX31" fmla="*/ 1356087 w 1536837"/>
                <a:gd name="connsiteY31" fmla="*/ 788202 h 1076379"/>
                <a:gd name="connsiteX32" fmla="*/ 1394187 w 1536837"/>
                <a:gd name="connsiteY32" fmla="*/ 797727 h 1076379"/>
                <a:gd name="connsiteX33" fmla="*/ 1377518 w 1536837"/>
                <a:gd name="connsiteY33" fmla="*/ 590559 h 1076379"/>
                <a:gd name="connsiteX34" fmla="*/ 1382280 w 1536837"/>
                <a:gd name="connsiteY34" fmla="*/ 435777 h 1076379"/>
                <a:gd name="connsiteX35" fmla="*/ 1532299 w 1536837"/>
                <a:gd name="connsiteY35" fmla="*/ 495309 h 1076379"/>
                <a:gd name="connsiteX36" fmla="*/ 1470387 w 1536837"/>
                <a:gd name="connsiteY36" fmla="*/ 314334 h 1076379"/>
                <a:gd name="connsiteX37" fmla="*/ 1384662 w 1536837"/>
                <a:gd name="connsiteY37" fmla="*/ 204796 h 1076379"/>
                <a:gd name="connsiteX38" fmla="*/ 1163206 w 1536837"/>
                <a:gd name="connsiteY38" fmla="*/ 159552 h 1076379"/>
                <a:gd name="connsiteX39" fmla="*/ 1020331 w 1536837"/>
                <a:gd name="connsiteY39" fmla="*/ 50015 h 1076379"/>
                <a:gd name="connsiteX40" fmla="*/ 886981 w 1536837"/>
                <a:gd name="connsiteY40" fmla="*/ 9 h 1076379"/>
                <a:gd name="connsiteX41" fmla="*/ 727437 w 1536837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120218 w 1546701"/>
                <a:gd name="connsiteY5" fmla="*/ 383390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120218 w 1546701"/>
                <a:gd name="connsiteY5" fmla="*/ 383390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3087 w 1546701"/>
                <a:gd name="connsiteY4" fmla="*/ 333384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3087 w 1546701"/>
                <a:gd name="connsiteY4" fmla="*/ 333384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46701" h="1076379">
                  <a:moveTo>
                    <a:pt x="727437" y="52396"/>
                  </a:moveTo>
                  <a:cubicBezTo>
                    <a:pt x="666318" y="57158"/>
                    <a:pt x="556384" y="4772"/>
                    <a:pt x="520268" y="28584"/>
                  </a:cubicBezTo>
                  <a:cubicBezTo>
                    <a:pt x="484152" y="52396"/>
                    <a:pt x="555193" y="161537"/>
                    <a:pt x="510743" y="195271"/>
                  </a:cubicBezTo>
                  <a:cubicBezTo>
                    <a:pt x="466293" y="229005"/>
                    <a:pt x="303177" y="207971"/>
                    <a:pt x="253568" y="230990"/>
                  </a:cubicBezTo>
                  <a:cubicBezTo>
                    <a:pt x="203959" y="254009"/>
                    <a:pt x="244837" y="312350"/>
                    <a:pt x="213087" y="333384"/>
                  </a:cubicBezTo>
                  <a:cubicBezTo>
                    <a:pt x="181337" y="354418"/>
                    <a:pt x="68227" y="336559"/>
                    <a:pt x="63068" y="357196"/>
                  </a:cubicBezTo>
                  <a:cubicBezTo>
                    <a:pt x="57909" y="377833"/>
                    <a:pt x="169828" y="376247"/>
                    <a:pt x="182131" y="457209"/>
                  </a:cubicBezTo>
                  <a:cubicBezTo>
                    <a:pt x="194434" y="538172"/>
                    <a:pt x="166653" y="765977"/>
                    <a:pt x="136887" y="842971"/>
                  </a:cubicBezTo>
                  <a:cubicBezTo>
                    <a:pt x="107121" y="919965"/>
                    <a:pt x="27747" y="867576"/>
                    <a:pt x="3537" y="919170"/>
                  </a:cubicBezTo>
                  <a:cubicBezTo>
                    <a:pt x="-20673" y="970764"/>
                    <a:pt x="86087" y="993784"/>
                    <a:pt x="120218" y="981084"/>
                  </a:cubicBezTo>
                  <a:cubicBezTo>
                    <a:pt x="154349" y="968384"/>
                    <a:pt x="187688" y="923536"/>
                    <a:pt x="208325" y="842971"/>
                  </a:cubicBezTo>
                  <a:cubicBezTo>
                    <a:pt x="228962" y="762406"/>
                    <a:pt x="230549" y="536584"/>
                    <a:pt x="244043" y="497690"/>
                  </a:cubicBezTo>
                  <a:cubicBezTo>
                    <a:pt x="257537" y="458796"/>
                    <a:pt x="275396" y="605243"/>
                    <a:pt x="289287" y="609609"/>
                  </a:cubicBezTo>
                  <a:cubicBezTo>
                    <a:pt x="303178" y="613975"/>
                    <a:pt x="323418" y="499675"/>
                    <a:pt x="327387" y="523884"/>
                  </a:cubicBezTo>
                  <a:cubicBezTo>
                    <a:pt x="331356" y="548093"/>
                    <a:pt x="313100" y="694143"/>
                    <a:pt x="313100" y="754865"/>
                  </a:cubicBezTo>
                  <a:cubicBezTo>
                    <a:pt x="313100" y="815587"/>
                    <a:pt x="292065" y="911234"/>
                    <a:pt x="327387" y="888215"/>
                  </a:cubicBezTo>
                  <a:cubicBezTo>
                    <a:pt x="362709" y="865196"/>
                    <a:pt x="319450" y="692556"/>
                    <a:pt x="353581" y="631040"/>
                  </a:cubicBezTo>
                  <a:cubicBezTo>
                    <a:pt x="387712" y="569524"/>
                    <a:pt x="447244" y="515946"/>
                    <a:pt x="532175" y="519121"/>
                  </a:cubicBezTo>
                  <a:cubicBezTo>
                    <a:pt x="617106" y="522296"/>
                    <a:pt x="787365" y="641756"/>
                    <a:pt x="863168" y="650090"/>
                  </a:cubicBezTo>
                  <a:cubicBezTo>
                    <a:pt x="938971" y="658424"/>
                    <a:pt x="935399" y="598099"/>
                    <a:pt x="986993" y="569127"/>
                  </a:cubicBezTo>
                  <a:cubicBezTo>
                    <a:pt x="1038587" y="540155"/>
                    <a:pt x="1135028" y="479434"/>
                    <a:pt x="1172731" y="476259"/>
                  </a:cubicBezTo>
                  <a:cubicBezTo>
                    <a:pt x="1210434" y="473084"/>
                    <a:pt x="1205671" y="474671"/>
                    <a:pt x="1213212" y="550077"/>
                  </a:cubicBezTo>
                  <a:cubicBezTo>
                    <a:pt x="1220753" y="625483"/>
                    <a:pt x="1223134" y="848924"/>
                    <a:pt x="1217975" y="928696"/>
                  </a:cubicBezTo>
                  <a:cubicBezTo>
                    <a:pt x="1212816" y="1008468"/>
                    <a:pt x="1175509" y="1004103"/>
                    <a:pt x="1182256" y="1028709"/>
                  </a:cubicBezTo>
                  <a:cubicBezTo>
                    <a:pt x="1189003" y="1053315"/>
                    <a:pt x="1223531" y="1075143"/>
                    <a:pt x="1258456" y="1076333"/>
                  </a:cubicBezTo>
                  <a:cubicBezTo>
                    <a:pt x="1293381" y="1077523"/>
                    <a:pt x="1367994" y="1055696"/>
                    <a:pt x="1391806" y="1035852"/>
                  </a:cubicBezTo>
                  <a:cubicBezTo>
                    <a:pt x="1415618" y="1016008"/>
                    <a:pt x="1448558" y="977908"/>
                    <a:pt x="1401330" y="957271"/>
                  </a:cubicBezTo>
                  <a:cubicBezTo>
                    <a:pt x="1354102" y="936634"/>
                    <a:pt x="1304493" y="979893"/>
                    <a:pt x="1279887" y="912027"/>
                  </a:cubicBezTo>
                  <a:cubicBezTo>
                    <a:pt x="1255281" y="844161"/>
                    <a:pt x="1253296" y="621911"/>
                    <a:pt x="1253693" y="550077"/>
                  </a:cubicBezTo>
                  <a:cubicBezTo>
                    <a:pt x="1254090" y="478243"/>
                    <a:pt x="1266790" y="467527"/>
                    <a:pt x="1282268" y="481021"/>
                  </a:cubicBezTo>
                  <a:cubicBezTo>
                    <a:pt x="1297746" y="494515"/>
                    <a:pt x="1334259" y="579843"/>
                    <a:pt x="1346562" y="631040"/>
                  </a:cubicBezTo>
                  <a:cubicBezTo>
                    <a:pt x="1358865" y="682237"/>
                    <a:pt x="1348149" y="760421"/>
                    <a:pt x="1356087" y="788202"/>
                  </a:cubicBezTo>
                  <a:cubicBezTo>
                    <a:pt x="1364025" y="815983"/>
                    <a:pt x="1378709" y="842573"/>
                    <a:pt x="1394187" y="797727"/>
                  </a:cubicBezTo>
                  <a:cubicBezTo>
                    <a:pt x="1409665" y="752881"/>
                    <a:pt x="1379503" y="650884"/>
                    <a:pt x="1377518" y="590559"/>
                  </a:cubicBezTo>
                  <a:cubicBezTo>
                    <a:pt x="1375534" y="530234"/>
                    <a:pt x="1346958" y="499277"/>
                    <a:pt x="1382280" y="435777"/>
                  </a:cubicBezTo>
                  <a:cubicBezTo>
                    <a:pt x="1417602" y="372277"/>
                    <a:pt x="1493802" y="513169"/>
                    <a:pt x="1532299" y="495309"/>
                  </a:cubicBezTo>
                  <a:cubicBezTo>
                    <a:pt x="1570796" y="477449"/>
                    <a:pt x="1525949" y="315128"/>
                    <a:pt x="1470387" y="314334"/>
                  </a:cubicBezTo>
                  <a:cubicBezTo>
                    <a:pt x="1414825" y="313540"/>
                    <a:pt x="1435859" y="230593"/>
                    <a:pt x="1384662" y="204796"/>
                  </a:cubicBezTo>
                  <a:cubicBezTo>
                    <a:pt x="1333465" y="178999"/>
                    <a:pt x="1223928" y="185349"/>
                    <a:pt x="1163206" y="159552"/>
                  </a:cubicBezTo>
                  <a:cubicBezTo>
                    <a:pt x="1102484" y="133755"/>
                    <a:pt x="1066369" y="76606"/>
                    <a:pt x="1020331" y="50015"/>
                  </a:cubicBezTo>
                  <a:cubicBezTo>
                    <a:pt x="974294" y="23424"/>
                    <a:pt x="933415" y="803"/>
                    <a:pt x="886981" y="9"/>
                  </a:cubicBezTo>
                  <a:cubicBezTo>
                    <a:pt x="840547" y="-785"/>
                    <a:pt x="788556" y="47634"/>
                    <a:pt x="727437" y="52396"/>
                  </a:cubicBezTo>
                  <a:close/>
                </a:path>
              </a:pathLst>
            </a:custGeom>
            <a:solidFill>
              <a:srgbClr val="FFCC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CCD862E-BE7D-4809-AA91-29FC47CFBB5E}"/>
              </a:ext>
            </a:extLst>
          </p:cNvPr>
          <p:cNvGrpSpPr/>
          <p:nvPr/>
        </p:nvGrpSpPr>
        <p:grpSpPr>
          <a:xfrm>
            <a:off x="6627875" y="3993310"/>
            <a:ext cx="2570676" cy="1987941"/>
            <a:chOff x="6668216" y="2877204"/>
            <a:chExt cx="2570676" cy="198794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849A7C3-04EC-41C5-8F37-C8B28FBEC863}"/>
                </a:ext>
              </a:extLst>
            </p:cNvPr>
            <p:cNvGrpSpPr/>
            <p:nvPr/>
          </p:nvGrpSpPr>
          <p:grpSpPr>
            <a:xfrm>
              <a:off x="6668216" y="3271249"/>
              <a:ext cx="2570676" cy="1593896"/>
              <a:chOff x="301924" y="311515"/>
              <a:chExt cx="2363637" cy="1843177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57B4E5C5-B513-42B7-9653-44A4895F65F9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BDA06503-CF69-4E10-A8F4-25860D0A8598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49FD2C2-4B86-4BDD-A369-676F962BEED7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CAD7CB7-5D09-4940-AA7E-670CF1B4C791}"/>
                </a:ext>
              </a:extLst>
            </p:cNvPr>
            <p:cNvGrpSpPr/>
            <p:nvPr/>
          </p:nvGrpSpPr>
          <p:grpSpPr>
            <a:xfrm>
              <a:off x="7082627" y="2877204"/>
              <a:ext cx="1741851" cy="1689955"/>
              <a:chOff x="4560341" y="464282"/>
              <a:chExt cx="1741851" cy="1689955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88E2408-D90E-495A-9ADD-67DD712D528E}"/>
                  </a:ext>
                </a:extLst>
              </p:cNvPr>
              <p:cNvSpPr/>
              <p:nvPr/>
            </p:nvSpPr>
            <p:spPr>
              <a:xfrm>
                <a:off x="4560341" y="464282"/>
                <a:ext cx="1741851" cy="1689955"/>
              </a:xfrm>
              <a:custGeom>
                <a:avLst/>
                <a:gdLst>
                  <a:gd name="connsiteX0" fmla="*/ 772287 w 1741851"/>
                  <a:gd name="connsiteY0" fmla="*/ 245 h 1689955"/>
                  <a:gd name="connsiteX1" fmla="*/ 846513 w 1741851"/>
                  <a:gd name="connsiteY1" fmla="*/ 12700 h 1689955"/>
                  <a:gd name="connsiteX2" fmla="*/ 1705084 w 1741851"/>
                  <a:gd name="connsiteY2" fmla="*/ 399921 h 1689955"/>
                  <a:gd name="connsiteX3" fmla="*/ 1741402 w 1741851"/>
                  <a:gd name="connsiteY3" fmla="*/ 437320 h 1689955"/>
                  <a:gd name="connsiteX4" fmla="*/ 1738065 w 1741851"/>
                  <a:gd name="connsiteY4" fmla="*/ 455749 h 1689955"/>
                  <a:gd name="connsiteX5" fmla="*/ 1738065 w 1741851"/>
                  <a:gd name="connsiteY5" fmla="*/ 535915 h 1689955"/>
                  <a:gd name="connsiteX6" fmla="*/ 1741402 w 1741851"/>
                  <a:gd name="connsiteY6" fmla="*/ 542095 h 1689955"/>
                  <a:gd name="connsiteX7" fmla="*/ 1740541 w 1741851"/>
                  <a:gd name="connsiteY7" fmla="*/ 546850 h 1689955"/>
                  <a:gd name="connsiteX8" fmla="*/ 1741402 w 1741851"/>
                  <a:gd name="connsiteY8" fmla="*/ 548445 h 1689955"/>
                  <a:gd name="connsiteX9" fmla="*/ 1738065 w 1741851"/>
                  <a:gd name="connsiteY9" fmla="*/ 566875 h 1689955"/>
                  <a:gd name="connsiteX10" fmla="*/ 1738065 w 1741851"/>
                  <a:gd name="connsiteY10" fmla="*/ 631165 h 1689955"/>
                  <a:gd name="connsiteX11" fmla="*/ 1741402 w 1741851"/>
                  <a:gd name="connsiteY11" fmla="*/ 637345 h 1689955"/>
                  <a:gd name="connsiteX12" fmla="*/ 1739249 w 1741851"/>
                  <a:gd name="connsiteY12" fmla="*/ 649233 h 1689955"/>
                  <a:gd name="connsiteX13" fmla="*/ 1741402 w 1741851"/>
                  <a:gd name="connsiteY13" fmla="*/ 653220 h 1689955"/>
                  <a:gd name="connsiteX14" fmla="*/ 1738065 w 1741851"/>
                  <a:gd name="connsiteY14" fmla="*/ 671650 h 1689955"/>
                  <a:gd name="connsiteX15" fmla="*/ 1738065 w 1741851"/>
                  <a:gd name="connsiteY15" fmla="*/ 735940 h 1689955"/>
                  <a:gd name="connsiteX16" fmla="*/ 1741402 w 1741851"/>
                  <a:gd name="connsiteY16" fmla="*/ 742120 h 1689955"/>
                  <a:gd name="connsiteX17" fmla="*/ 1740541 w 1741851"/>
                  <a:gd name="connsiteY17" fmla="*/ 746875 h 1689955"/>
                  <a:gd name="connsiteX18" fmla="*/ 1741402 w 1741851"/>
                  <a:gd name="connsiteY18" fmla="*/ 748470 h 1689955"/>
                  <a:gd name="connsiteX19" fmla="*/ 1739035 w 1741851"/>
                  <a:gd name="connsiteY19" fmla="*/ 761547 h 1689955"/>
                  <a:gd name="connsiteX20" fmla="*/ 1741402 w 1741851"/>
                  <a:gd name="connsiteY20" fmla="*/ 765932 h 1689955"/>
                  <a:gd name="connsiteX21" fmla="*/ 1738065 w 1741851"/>
                  <a:gd name="connsiteY21" fmla="*/ 784361 h 1689955"/>
                  <a:gd name="connsiteX22" fmla="*/ 1738065 w 1741851"/>
                  <a:gd name="connsiteY22" fmla="*/ 847065 h 1689955"/>
                  <a:gd name="connsiteX23" fmla="*/ 1741402 w 1741851"/>
                  <a:gd name="connsiteY23" fmla="*/ 853245 h 1689955"/>
                  <a:gd name="connsiteX24" fmla="*/ 1739034 w 1741851"/>
                  <a:gd name="connsiteY24" fmla="*/ 866322 h 1689955"/>
                  <a:gd name="connsiteX25" fmla="*/ 1741402 w 1741851"/>
                  <a:gd name="connsiteY25" fmla="*/ 870707 h 1689955"/>
                  <a:gd name="connsiteX26" fmla="*/ 1740541 w 1741851"/>
                  <a:gd name="connsiteY26" fmla="*/ 875462 h 1689955"/>
                  <a:gd name="connsiteX27" fmla="*/ 1741402 w 1741851"/>
                  <a:gd name="connsiteY27" fmla="*/ 877057 h 1689955"/>
                  <a:gd name="connsiteX28" fmla="*/ 1738065 w 1741851"/>
                  <a:gd name="connsiteY28" fmla="*/ 895487 h 1689955"/>
                  <a:gd name="connsiteX29" fmla="*/ 1738065 w 1741851"/>
                  <a:gd name="connsiteY29" fmla="*/ 959777 h 1689955"/>
                  <a:gd name="connsiteX30" fmla="*/ 1741402 w 1741851"/>
                  <a:gd name="connsiteY30" fmla="*/ 965957 h 1689955"/>
                  <a:gd name="connsiteX31" fmla="*/ 1739249 w 1741851"/>
                  <a:gd name="connsiteY31" fmla="*/ 977845 h 1689955"/>
                  <a:gd name="connsiteX32" fmla="*/ 1741402 w 1741851"/>
                  <a:gd name="connsiteY32" fmla="*/ 981832 h 1689955"/>
                  <a:gd name="connsiteX33" fmla="*/ 1738065 w 1741851"/>
                  <a:gd name="connsiteY33" fmla="*/ 1000262 h 1689955"/>
                  <a:gd name="connsiteX34" fmla="*/ 1738065 w 1741851"/>
                  <a:gd name="connsiteY34" fmla="*/ 1064552 h 1689955"/>
                  <a:gd name="connsiteX35" fmla="*/ 1741402 w 1741851"/>
                  <a:gd name="connsiteY35" fmla="*/ 1070732 h 1689955"/>
                  <a:gd name="connsiteX36" fmla="*/ 1740541 w 1741851"/>
                  <a:gd name="connsiteY36" fmla="*/ 1075487 h 1689955"/>
                  <a:gd name="connsiteX37" fmla="*/ 1741402 w 1741851"/>
                  <a:gd name="connsiteY37" fmla="*/ 1077082 h 1689955"/>
                  <a:gd name="connsiteX38" fmla="*/ 1738065 w 1741851"/>
                  <a:gd name="connsiteY38" fmla="*/ 1095512 h 1689955"/>
                  <a:gd name="connsiteX39" fmla="*/ 1738065 w 1741851"/>
                  <a:gd name="connsiteY39" fmla="*/ 1175677 h 1689955"/>
                  <a:gd name="connsiteX40" fmla="*/ 1741402 w 1741851"/>
                  <a:gd name="connsiteY40" fmla="*/ 1181857 h 1689955"/>
                  <a:gd name="connsiteX41" fmla="*/ 1718536 w 1741851"/>
                  <a:gd name="connsiteY41" fmla="*/ 1222292 h 1689955"/>
                  <a:gd name="connsiteX42" fmla="*/ 1038219 w 1741851"/>
                  <a:gd name="connsiteY42" fmla="*/ 1669927 h 1689955"/>
                  <a:gd name="connsiteX43" fmla="*/ 895338 w 1741851"/>
                  <a:gd name="connsiteY43" fmla="*/ 1677255 h 1689955"/>
                  <a:gd name="connsiteX44" fmla="*/ 36767 w 1741851"/>
                  <a:gd name="connsiteY44" fmla="*/ 1290035 h 1689955"/>
                  <a:gd name="connsiteX45" fmla="*/ 449 w 1741851"/>
                  <a:gd name="connsiteY45" fmla="*/ 1252635 h 1689955"/>
                  <a:gd name="connsiteX46" fmla="*/ 2135 w 1741851"/>
                  <a:gd name="connsiteY46" fmla="*/ 1243325 h 1689955"/>
                  <a:gd name="connsiteX47" fmla="*/ 2135 w 1741851"/>
                  <a:gd name="connsiteY47" fmla="*/ 1150983 h 1689955"/>
                  <a:gd name="connsiteX48" fmla="*/ 449 w 1741851"/>
                  <a:gd name="connsiteY48" fmla="*/ 1147860 h 1689955"/>
                  <a:gd name="connsiteX49" fmla="*/ 1310 w 1741851"/>
                  <a:gd name="connsiteY49" fmla="*/ 1143105 h 1689955"/>
                  <a:gd name="connsiteX50" fmla="*/ 449 w 1741851"/>
                  <a:gd name="connsiteY50" fmla="*/ 1141510 h 1689955"/>
                  <a:gd name="connsiteX51" fmla="*/ 2135 w 1741851"/>
                  <a:gd name="connsiteY51" fmla="*/ 1132199 h 1689955"/>
                  <a:gd name="connsiteX52" fmla="*/ 2135 w 1741851"/>
                  <a:gd name="connsiteY52" fmla="*/ 1055733 h 1689955"/>
                  <a:gd name="connsiteX53" fmla="*/ 449 w 1741851"/>
                  <a:gd name="connsiteY53" fmla="*/ 1052610 h 1689955"/>
                  <a:gd name="connsiteX54" fmla="*/ 2135 w 1741851"/>
                  <a:gd name="connsiteY54" fmla="*/ 1043300 h 1689955"/>
                  <a:gd name="connsiteX55" fmla="*/ 2135 w 1741851"/>
                  <a:gd name="connsiteY55" fmla="*/ 1039857 h 1689955"/>
                  <a:gd name="connsiteX56" fmla="*/ 449 w 1741851"/>
                  <a:gd name="connsiteY56" fmla="*/ 1036735 h 1689955"/>
                  <a:gd name="connsiteX57" fmla="*/ 2135 w 1741851"/>
                  <a:gd name="connsiteY57" fmla="*/ 1027424 h 1689955"/>
                  <a:gd name="connsiteX58" fmla="*/ 2135 w 1741851"/>
                  <a:gd name="connsiteY58" fmla="*/ 950958 h 1689955"/>
                  <a:gd name="connsiteX59" fmla="*/ 449 w 1741851"/>
                  <a:gd name="connsiteY59" fmla="*/ 947835 h 1689955"/>
                  <a:gd name="connsiteX60" fmla="*/ 1310 w 1741851"/>
                  <a:gd name="connsiteY60" fmla="*/ 943080 h 1689955"/>
                  <a:gd name="connsiteX61" fmla="*/ 449 w 1741851"/>
                  <a:gd name="connsiteY61" fmla="*/ 941485 h 1689955"/>
                  <a:gd name="connsiteX62" fmla="*/ 2135 w 1741851"/>
                  <a:gd name="connsiteY62" fmla="*/ 932174 h 1689955"/>
                  <a:gd name="connsiteX63" fmla="*/ 2135 w 1741851"/>
                  <a:gd name="connsiteY63" fmla="*/ 927146 h 1689955"/>
                  <a:gd name="connsiteX64" fmla="*/ 449 w 1741851"/>
                  <a:gd name="connsiteY64" fmla="*/ 924023 h 1689955"/>
                  <a:gd name="connsiteX65" fmla="*/ 2135 w 1741851"/>
                  <a:gd name="connsiteY65" fmla="*/ 914713 h 1689955"/>
                  <a:gd name="connsiteX66" fmla="*/ 2135 w 1741851"/>
                  <a:gd name="connsiteY66" fmla="*/ 839832 h 1689955"/>
                  <a:gd name="connsiteX67" fmla="*/ 449 w 1741851"/>
                  <a:gd name="connsiteY67" fmla="*/ 836710 h 1689955"/>
                  <a:gd name="connsiteX68" fmla="*/ 2135 w 1741851"/>
                  <a:gd name="connsiteY68" fmla="*/ 827399 h 1689955"/>
                  <a:gd name="connsiteX69" fmla="*/ 2135 w 1741851"/>
                  <a:gd name="connsiteY69" fmla="*/ 822371 h 1689955"/>
                  <a:gd name="connsiteX70" fmla="*/ 449 w 1741851"/>
                  <a:gd name="connsiteY70" fmla="*/ 819248 h 1689955"/>
                  <a:gd name="connsiteX71" fmla="*/ 1310 w 1741851"/>
                  <a:gd name="connsiteY71" fmla="*/ 814493 h 1689955"/>
                  <a:gd name="connsiteX72" fmla="*/ 449 w 1741851"/>
                  <a:gd name="connsiteY72" fmla="*/ 812898 h 1689955"/>
                  <a:gd name="connsiteX73" fmla="*/ 2135 w 1741851"/>
                  <a:gd name="connsiteY73" fmla="*/ 803587 h 1689955"/>
                  <a:gd name="connsiteX74" fmla="*/ 2135 w 1741851"/>
                  <a:gd name="connsiteY74" fmla="*/ 727121 h 1689955"/>
                  <a:gd name="connsiteX75" fmla="*/ 449 w 1741851"/>
                  <a:gd name="connsiteY75" fmla="*/ 723998 h 1689955"/>
                  <a:gd name="connsiteX76" fmla="*/ 2135 w 1741851"/>
                  <a:gd name="connsiteY76" fmla="*/ 714688 h 1689955"/>
                  <a:gd name="connsiteX77" fmla="*/ 2135 w 1741851"/>
                  <a:gd name="connsiteY77" fmla="*/ 711245 h 1689955"/>
                  <a:gd name="connsiteX78" fmla="*/ 449 w 1741851"/>
                  <a:gd name="connsiteY78" fmla="*/ 708123 h 1689955"/>
                  <a:gd name="connsiteX79" fmla="*/ 2135 w 1741851"/>
                  <a:gd name="connsiteY79" fmla="*/ 698812 h 1689955"/>
                  <a:gd name="connsiteX80" fmla="*/ 2135 w 1741851"/>
                  <a:gd name="connsiteY80" fmla="*/ 622346 h 1689955"/>
                  <a:gd name="connsiteX81" fmla="*/ 449 w 1741851"/>
                  <a:gd name="connsiteY81" fmla="*/ 619223 h 1689955"/>
                  <a:gd name="connsiteX82" fmla="*/ 1310 w 1741851"/>
                  <a:gd name="connsiteY82" fmla="*/ 614468 h 1689955"/>
                  <a:gd name="connsiteX83" fmla="*/ 449 w 1741851"/>
                  <a:gd name="connsiteY83" fmla="*/ 612873 h 1689955"/>
                  <a:gd name="connsiteX84" fmla="*/ 2135 w 1741851"/>
                  <a:gd name="connsiteY84" fmla="*/ 603562 h 1689955"/>
                  <a:gd name="connsiteX85" fmla="*/ 2135 w 1741851"/>
                  <a:gd name="connsiteY85" fmla="*/ 511220 h 1689955"/>
                  <a:gd name="connsiteX86" fmla="*/ 449 w 1741851"/>
                  <a:gd name="connsiteY86" fmla="*/ 508098 h 1689955"/>
                  <a:gd name="connsiteX87" fmla="*/ 23315 w 1741851"/>
                  <a:gd name="connsiteY87" fmla="*/ 467663 h 1689955"/>
                  <a:gd name="connsiteX88" fmla="*/ 703632 w 1741851"/>
                  <a:gd name="connsiteY88" fmla="*/ 20028 h 1689955"/>
                  <a:gd name="connsiteX89" fmla="*/ 772287 w 1741851"/>
                  <a:gd name="connsiteY89" fmla="*/ 245 h 168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741851" h="1689955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35915"/>
                    </a:lnTo>
                    <a:lnTo>
                      <a:pt x="1741402" y="542095"/>
                    </a:lnTo>
                    <a:lnTo>
                      <a:pt x="1740541" y="546850"/>
                    </a:lnTo>
                    <a:lnTo>
                      <a:pt x="1741402" y="548445"/>
                    </a:lnTo>
                    <a:lnTo>
                      <a:pt x="1738065" y="566875"/>
                    </a:lnTo>
                    <a:lnTo>
                      <a:pt x="1738065" y="631165"/>
                    </a:lnTo>
                    <a:lnTo>
                      <a:pt x="1741402" y="637345"/>
                    </a:lnTo>
                    <a:lnTo>
                      <a:pt x="1739249" y="649233"/>
                    </a:lnTo>
                    <a:lnTo>
                      <a:pt x="1741402" y="653220"/>
                    </a:lnTo>
                    <a:lnTo>
                      <a:pt x="1738065" y="671650"/>
                    </a:lnTo>
                    <a:lnTo>
                      <a:pt x="1738065" y="735940"/>
                    </a:lnTo>
                    <a:lnTo>
                      <a:pt x="1741402" y="742120"/>
                    </a:lnTo>
                    <a:lnTo>
                      <a:pt x="1740541" y="746875"/>
                    </a:lnTo>
                    <a:lnTo>
                      <a:pt x="1741402" y="748470"/>
                    </a:lnTo>
                    <a:lnTo>
                      <a:pt x="1739035" y="761547"/>
                    </a:lnTo>
                    <a:lnTo>
                      <a:pt x="1741402" y="765932"/>
                    </a:lnTo>
                    <a:lnTo>
                      <a:pt x="1738065" y="784361"/>
                    </a:lnTo>
                    <a:lnTo>
                      <a:pt x="1738065" y="847065"/>
                    </a:lnTo>
                    <a:lnTo>
                      <a:pt x="1741402" y="853245"/>
                    </a:lnTo>
                    <a:lnTo>
                      <a:pt x="1739034" y="866322"/>
                    </a:lnTo>
                    <a:lnTo>
                      <a:pt x="1741402" y="870707"/>
                    </a:lnTo>
                    <a:lnTo>
                      <a:pt x="1740541" y="875462"/>
                    </a:lnTo>
                    <a:lnTo>
                      <a:pt x="1741402" y="877057"/>
                    </a:lnTo>
                    <a:lnTo>
                      <a:pt x="1738065" y="895487"/>
                    </a:lnTo>
                    <a:lnTo>
                      <a:pt x="1738065" y="959777"/>
                    </a:lnTo>
                    <a:lnTo>
                      <a:pt x="1741402" y="965957"/>
                    </a:lnTo>
                    <a:lnTo>
                      <a:pt x="1739249" y="977845"/>
                    </a:lnTo>
                    <a:lnTo>
                      <a:pt x="1741402" y="981832"/>
                    </a:lnTo>
                    <a:lnTo>
                      <a:pt x="1738065" y="1000262"/>
                    </a:lnTo>
                    <a:lnTo>
                      <a:pt x="1738065" y="1064552"/>
                    </a:lnTo>
                    <a:lnTo>
                      <a:pt x="1741402" y="1070732"/>
                    </a:lnTo>
                    <a:lnTo>
                      <a:pt x="1740541" y="1075487"/>
                    </a:lnTo>
                    <a:lnTo>
                      <a:pt x="1741402" y="1077082"/>
                    </a:lnTo>
                    <a:lnTo>
                      <a:pt x="1738065" y="1095512"/>
                    </a:lnTo>
                    <a:lnTo>
                      <a:pt x="1738065" y="1175677"/>
                    </a:lnTo>
                    <a:lnTo>
                      <a:pt x="1741402" y="1181857"/>
                    </a:lnTo>
                    <a:cubicBezTo>
                      <a:pt x="1743836" y="1195942"/>
                      <a:pt x="1736407" y="1210534"/>
                      <a:pt x="1718536" y="1222292"/>
                    </a:cubicBezTo>
                    <a:lnTo>
                      <a:pt x="1038219" y="1669927"/>
                    </a:lnTo>
                    <a:cubicBezTo>
                      <a:pt x="1002479" y="1693444"/>
                      <a:pt x="938508" y="1696724"/>
                      <a:pt x="895338" y="1677255"/>
                    </a:cubicBezTo>
                    <a:lnTo>
                      <a:pt x="36767" y="1290035"/>
                    </a:lnTo>
                    <a:cubicBezTo>
                      <a:pt x="15182" y="1280300"/>
                      <a:pt x="2884" y="1266721"/>
                      <a:pt x="449" y="1252635"/>
                    </a:cubicBezTo>
                    <a:lnTo>
                      <a:pt x="2135" y="1243325"/>
                    </a:lnTo>
                    <a:lnTo>
                      <a:pt x="2135" y="1150983"/>
                    </a:lnTo>
                    <a:lnTo>
                      <a:pt x="449" y="1147860"/>
                    </a:lnTo>
                    <a:lnTo>
                      <a:pt x="1310" y="1143105"/>
                    </a:lnTo>
                    <a:lnTo>
                      <a:pt x="449" y="1141510"/>
                    </a:lnTo>
                    <a:lnTo>
                      <a:pt x="2135" y="1132199"/>
                    </a:lnTo>
                    <a:lnTo>
                      <a:pt x="2135" y="1055733"/>
                    </a:lnTo>
                    <a:lnTo>
                      <a:pt x="449" y="1052610"/>
                    </a:lnTo>
                    <a:lnTo>
                      <a:pt x="2135" y="1043300"/>
                    </a:lnTo>
                    <a:lnTo>
                      <a:pt x="2135" y="1039857"/>
                    </a:lnTo>
                    <a:lnTo>
                      <a:pt x="449" y="1036735"/>
                    </a:lnTo>
                    <a:lnTo>
                      <a:pt x="2135" y="1027424"/>
                    </a:lnTo>
                    <a:lnTo>
                      <a:pt x="2135" y="950958"/>
                    </a:lnTo>
                    <a:lnTo>
                      <a:pt x="449" y="947835"/>
                    </a:lnTo>
                    <a:lnTo>
                      <a:pt x="1310" y="943080"/>
                    </a:lnTo>
                    <a:lnTo>
                      <a:pt x="449" y="941485"/>
                    </a:lnTo>
                    <a:lnTo>
                      <a:pt x="2135" y="932174"/>
                    </a:lnTo>
                    <a:lnTo>
                      <a:pt x="2135" y="927146"/>
                    </a:lnTo>
                    <a:lnTo>
                      <a:pt x="449" y="924023"/>
                    </a:lnTo>
                    <a:lnTo>
                      <a:pt x="2135" y="914713"/>
                    </a:lnTo>
                    <a:lnTo>
                      <a:pt x="2135" y="839832"/>
                    </a:lnTo>
                    <a:lnTo>
                      <a:pt x="449" y="836710"/>
                    </a:lnTo>
                    <a:lnTo>
                      <a:pt x="2135" y="827399"/>
                    </a:lnTo>
                    <a:lnTo>
                      <a:pt x="2135" y="822371"/>
                    </a:lnTo>
                    <a:lnTo>
                      <a:pt x="449" y="819248"/>
                    </a:lnTo>
                    <a:lnTo>
                      <a:pt x="1310" y="814493"/>
                    </a:lnTo>
                    <a:lnTo>
                      <a:pt x="449" y="812898"/>
                    </a:lnTo>
                    <a:lnTo>
                      <a:pt x="2135" y="803587"/>
                    </a:lnTo>
                    <a:lnTo>
                      <a:pt x="2135" y="727121"/>
                    </a:lnTo>
                    <a:lnTo>
                      <a:pt x="449" y="723998"/>
                    </a:lnTo>
                    <a:lnTo>
                      <a:pt x="2135" y="714688"/>
                    </a:lnTo>
                    <a:lnTo>
                      <a:pt x="2135" y="711245"/>
                    </a:lnTo>
                    <a:lnTo>
                      <a:pt x="449" y="708123"/>
                    </a:lnTo>
                    <a:lnTo>
                      <a:pt x="2135" y="698812"/>
                    </a:lnTo>
                    <a:lnTo>
                      <a:pt x="2135" y="622346"/>
                    </a:lnTo>
                    <a:lnTo>
                      <a:pt x="449" y="619223"/>
                    </a:lnTo>
                    <a:lnTo>
                      <a:pt x="1310" y="614468"/>
                    </a:lnTo>
                    <a:lnTo>
                      <a:pt x="449" y="612873"/>
                    </a:lnTo>
                    <a:lnTo>
                      <a:pt x="2135" y="603562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59F91FA-48DE-4110-A12C-71BF2CE57943}"/>
                  </a:ext>
                </a:extLst>
              </p:cNvPr>
              <p:cNvSpPr/>
              <p:nvPr/>
            </p:nvSpPr>
            <p:spPr>
              <a:xfrm>
                <a:off x="4643438" y="928688"/>
                <a:ext cx="1604962" cy="1225549"/>
              </a:xfrm>
              <a:custGeom>
                <a:avLst/>
                <a:gdLst>
                  <a:gd name="connsiteX0" fmla="*/ 0 w 1604962"/>
                  <a:gd name="connsiteY0" fmla="*/ 0 h 1225549"/>
                  <a:gd name="connsiteX1" fmla="*/ 1604962 w 1604962"/>
                  <a:gd name="connsiteY1" fmla="*/ 0 h 1225549"/>
                  <a:gd name="connsiteX2" fmla="*/ 1604962 w 1604962"/>
                  <a:gd name="connsiteY2" fmla="*/ 777939 h 1225549"/>
                  <a:gd name="connsiteX3" fmla="*/ 955122 w 1604962"/>
                  <a:gd name="connsiteY3" fmla="*/ 1205521 h 1225549"/>
                  <a:gd name="connsiteX4" fmla="*/ 812241 w 1604962"/>
                  <a:gd name="connsiteY4" fmla="*/ 1212849 h 1225549"/>
                  <a:gd name="connsiteX5" fmla="*/ 0 w 1604962"/>
                  <a:gd name="connsiteY5" fmla="*/ 846524 h 1225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1225549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777939"/>
                    </a:lnTo>
                    <a:lnTo>
                      <a:pt x="955122" y="1205521"/>
                    </a:lnTo>
                    <a:cubicBezTo>
                      <a:pt x="919382" y="1229038"/>
                      <a:pt x="855411" y="1232318"/>
                      <a:pt x="812241" y="1212849"/>
                    </a:cubicBezTo>
                    <a:lnTo>
                      <a:pt x="0" y="84652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6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71EC11E-897B-4704-8F23-0A577217DF7E}"/>
                  </a:ext>
                </a:extLst>
              </p:cNvPr>
              <p:cNvSpPr/>
              <p:nvPr/>
            </p:nvSpPr>
            <p:spPr>
              <a:xfrm>
                <a:off x="46284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B3C8194-A5B8-4758-8D58-68735AD96584}"/>
                  </a:ext>
                </a:extLst>
              </p:cNvPr>
              <p:cNvSpPr/>
              <p:nvPr/>
            </p:nvSpPr>
            <p:spPr>
              <a:xfrm>
                <a:off x="46284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BB4BBD4-065C-43D9-B4BA-930D1E69DFD5}"/>
                </a:ext>
              </a:extLst>
            </p:cNvPr>
            <p:cNvSpPr/>
            <p:nvPr/>
          </p:nvSpPr>
          <p:spPr>
            <a:xfrm>
              <a:off x="7592181" y="3123082"/>
              <a:ext cx="718158" cy="423229"/>
            </a:xfrm>
            <a:custGeom>
              <a:avLst/>
              <a:gdLst>
                <a:gd name="connsiteX0" fmla="*/ 214391 w 664677"/>
                <a:gd name="connsiteY0" fmla="*/ 4336 h 403682"/>
                <a:gd name="connsiteX1" fmla="*/ 157241 w 664677"/>
                <a:gd name="connsiteY1" fmla="*/ 92442 h 403682"/>
                <a:gd name="connsiteX2" fmla="*/ 54847 w 664677"/>
                <a:gd name="connsiteY2" fmla="*/ 113873 h 403682"/>
                <a:gd name="connsiteX3" fmla="*/ 85803 w 664677"/>
                <a:gd name="connsiteY3" fmla="*/ 194836 h 403682"/>
                <a:gd name="connsiteX4" fmla="*/ 2459 w 664677"/>
                <a:gd name="connsiteY4" fmla="*/ 261511 h 403682"/>
                <a:gd name="connsiteX5" fmla="*/ 197722 w 664677"/>
                <a:gd name="connsiteY5" fmla="*/ 282942 h 403682"/>
                <a:gd name="connsiteX6" fmla="*/ 269159 w 664677"/>
                <a:gd name="connsiteY6" fmla="*/ 402004 h 403682"/>
                <a:gd name="connsiteX7" fmla="*/ 383459 w 664677"/>
                <a:gd name="connsiteY7" fmla="*/ 354379 h 403682"/>
                <a:gd name="connsiteX8" fmla="*/ 550147 w 664677"/>
                <a:gd name="connsiteY8" fmla="*/ 375811 h 403682"/>
                <a:gd name="connsiteX9" fmla="*/ 593009 w 664677"/>
                <a:gd name="connsiteY9" fmla="*/ 251986 h 403682"/>
                <a:gd name="connsiteX10" fmla="*/ 664447 w 664677"/>
                <a:gd name="connsiteY10" fmla="*/ 216267 h 403682"/>
                <a:gd name="connsiteX11" fmla="*/ 609678 w 664677"/>
                <a:gd name="connsiteY11" fmla="*/ 123398 h 403682"/>
                <a:gd name="connsiteX12" fmla="*/ 454897 w 664677"/>
                <a:gd name="connsiteY12" fmla="*/ 109111 h 403682"/>
                <a:gd name="connsiteX13" fmla="*/ 388222 w 664677"/>
                <a:gd name="connsiteY13" fmla="*/ 35292 h 403682"/>
                <a:gd name="connsiteX14" fmla="*/ 304878 w 664677"/>
                <a:gd name="connsiteY14" fmla="*/ 16242 h 403682"/>
                <a:gd name="connsiteX15" fmla="*/ 214391 w 664677"/>
                <a:gd name="connsiteY15" fmla="*/ 4336 h 403682"/>
                <a:gd name="connsiteX0" fmla="*/ 214391 w 664486"/>
                <a:gd name="connsiteY0" fmla="*/ 4336 h 403682"/>
                <a:gd name="connsiteX1" fmla="*/ 157241 w 664486"/>
                <a:gd name="connsiteY1" fmla="*/ 92442 h 403682"/>
                <a:gd name="connsiteX2" fmla="*/ 54847 w 664486"/>
                <a:gd name="connsiteY2" fmla="*/ 113873 h 403682"/>
                <a:gd name="connsiteX3" fmla="*/ 85803 w 664486"/>
                <a:gd name="connsiteY3" fmla="*/ 194836 h 403682"/>
                <a:gd name="connsiteX4" fmla="*/ 2459 w 664486"/>
                <a:gd name="connsiteY4" fmla="*/ 261511 h 403682"/>
                <a:gd name="connsiteX5" fmla="*/ 197722 w 664486"/>
                <a:gd name="connsiteY5" fmla="*/ 282942 h 403682"/>
                <a:gd name="connsiteX6" fmla="*/ 269159 w 664486"/>
                <a:gd name="connsiteY6" fmla="*/ 402004 h 403682"/>
                <a:gd name="connsiteX7" fmla="*/ 383459 w 664486"/>
                <a:gd name="connsiteY7" fmla="*/ 354379 h 403682"/>
                <a:gd name="connsiteX8" fmla="*/ 550147 w 664486"/>
                <a:gd name="connsiteY8" fmla="*/ 375811 h 403682"/>
                <a:gd name="connsiteX9" fmla="*/ 593009 w 664486"/>
                <a:gd name="connsiteY9" fmla="*/ 251986 h 403682"/>
                <a:gd name="connsiteX10" fmla="*/ 664447 w 664486"/>
                <a:gd name="connsiteY10" fmla="*/ 216267 h 403682"/>
                <a:gd name="connsiteX11" fmla="*/ 582825 w 664486"/>
                <a:gd name="connsiteY11" fmla="*/ 98739 h 403682"/>
                <a:gd name="connsiteX12" fmla="*/ 454897 w 664486"/>
                <a:gd name="connsiteY12" fmla="*/ 109111 h 403682"/>
                <a:gd name="connsiteX13" fmla="*/ 388222 w 664486"/>
                <a:gd name="connsiteY13" fmla="*/ 35292 h 403682"/>
                <a:gd name="connsiteX14" fmla="*/ 304878 w 664486"/>
                <a:gd name="connsiteY14" fmla="*/ 16242 h 403682"/>
                <a:gd name="connsiteX15" fmla="*/ 214391 w 664486"/>
                <a:gd name="connsiteY15" fmla="*/ 4336 h 403682"/>
                <a:gd name="connsiteX0" fmla="*/ 214391 w 675669"/>
                <a:gd name="connsiteY0" fmla="*/ 4336 h 403682"/>
                <a:gd name="connsiteX1" fmla="*/ 157241 w 675669"/>
                <a:gd name="connsiteY1" fmla="*/ 92442 h 403682"/>
                <a:gd name="connsiteX2" fmla="*/ 54847 w 675669"/>
                <a:gd name="connsiteY2" fmla="*/ 113873 h 403682"/>
                <a:gd name="connsiteX3" fmla="*/ 85803 w 675669"/>
                <a:gd name="connsiteY3" fmla="*/ 194836 h 403682"/>
                <a:gd name="connsiteX4" fmla="*/ 2459 w 675669"/>
                <a:gd name="connsiteY4" fmla="*/ 261511 h 403682"/>
                <a:gd name="connsiteX5" fmla="*/ 197722 w 675669"/>
                <a:gd name="connsiteY5" fmla="*/ 282942 h 403682"/>
                <a:gd name="connsiteX6" fmla="*/ 269159 w 675669"/>
                <a:gd name="connsiteY6" fmla="*/ 402004 h 403682"/>
                <a:gd name="connsiteX7" fmla="*/ 383459 w 675669"/>
                <a:gd name="connsiteY7" fmla="*/ 354379 h 403682"/>
                <a:gd name="connsiteX8" fmla="*/ 550147 w 675669"/>
                <a:gd name="connsiteY8" fmla="*/ 375811 h 403682"/>
                <a:gd name="connsiteX9" fmla="*/ 593009 w 675669"/>
                <a:gd name="connsiteY9" fmla="*/ 251986 h 403682"/>
                <a:gd name="connsiteX10" fmla="*/ 675636 w 675669"/>
                <a:gd name="connsiteY10" fmla="*/ 164483 h 403682"/>
                <a:gd name="connsiteX11" fmla="*/ 582825 w 675669"/>
                <a:gd name="connsiteY11" fmla="*/ 98739 h 403682"/>
                <a:gd name="connsiteX12" fmla="*/ 454897 w 675669"/>
                <a:gd name="connsiteY12" fmla="*/ 109111 h 403682"/>
                <a:gd name="connsiteX13" fmla="*/ 388222 w 675669"/>
                <a:gd name="connsiteY13" fmla="*/ 35292 h 403682"/>
                <a:gd name="connsiteX14" fmla="*/ 304878 w 675669"/>
                <a:gd name="connsiteY14" fmla="*/ 16242 h 403682"/>
                <a:gd name="connsiteX15" fmla="*/ 214391 w 675669"/>
                <a:gd name="connsiteY15" fmla="*/ 4336 h 403682"/>
                <a:gd name="connsiteX0" fmla="*/ 214391 w 675669"/>
                <a:gd name="connsiteY0" fmla="*/ 7960 h 407306"/>
                <a:gd name="connsiteX1" fmla="*/ 157241 w 675669"/>
                <a:gd name="connsiteY1" fmla="*/ 96066 h 407306"/>
                <a:gd name="connsiteX2" fmla="*/ 54847 w 675669"/>
                <a:gd name="connsiteY2" fmla="*/ 117497 h 407306"/>
                <a:gd name="connsiteX3" fmla="*/ 85803 w 675669"/>
                <a:gd name="connsiteY3" fmla="*/ 198460 h 407306"/>
                <a:gd name="connsiteX4" fmla="*/ 2459 w 675669"/>
                <a:gd name="connsiteY4" fmla="*/ 265135 h 407306"/>
                <a:gd name="connsiteX5" fmla="*/ 197722 w 675669"/>
                <a:gd name="connsiteY5" fmla="*/ 286566 h 407306"/>
                <a:gd name="connsiteX6" fmla="*/ 269159 w 675669"/>
                <a:gd name="connsiteY6" fmla="*/ 405628 h 407306"/>
                <a:gd name="connsiteX7" fmla="*/ 383459 w 675669"/>
                <a:gd name="connsiteY7" fmla="*/ 358003 h 407306"/>
                <a:gd name="connsiteX8" fmla="*/ 550147 w 675669"/>
                <a:gd name="connsiteY8" fmla="*/ 379435 h 407306"/>
                <a:gd name="connsiteX9" fmla="*/ 593009 w 675669"/>
                <a:gd name="connsiteY9" fmla="*/ 255610 h 407306"/>
                <a:gd name="connsiteX10" fmla="*/ 675636 w 675669"/>
                <a:gd name="connsiteY10" fmla="*/ 168107 h 407306"/>
                <a:gd name="connsiteX11" fmla="*/ 582825 w 675669"/>
                <a:gd name="connsiteY11" fmla="*/ 102363 h 407306"/>
                <a:gd name="connsiteX12" fmla="*/ 454897 w 675669"/>
                <a:gd name="connsiteY12" fmla="*/ 112735 h 407306"/>
                <a:gd name="connsiteX13" fmla="*/ 466542 w 675669"/>
                <a:gd name="connsiteY13" fmla="*/ 4392 h 407306"/>
                <a:gd name="connsiteX14" fmla="*/ 304878 w 675669"/>
                <a:gd name="connsiteY14" fmla="*/ 19866 h 407306"/>
                <a:gd name="connsiteX15" fmla="*/ 214391 w 675669"/>
                <a:gd name="connsiteY15" fmla="*/ 7960 h 407306"/>
                <a:gd name="connsiteX0" fmla="*/ 214391 w 675669"/>
                <a:gd name="connsiteY0" fmla="*/ 1809 h 440609"/>
                <a:gd name="connsiteX1" fmla="*/ 157241 w 675669"/>
                <a:gd name="connsiteY1" fmla="*/ 129369 h 440609"/>
                <a:gd name="connsiteX2" fmla="*/ 54847 w 675669"/>
                <a:gd name="connsiteY2" fmla="*/ 150800 h 440609"/>
                <a:gd name="connsiteX3" fmla="*/ 85803 w 675669"/>
                <a:gd name="connsiteY3" fmla="*/ 231763 h 440609"/>
                <a:gd name="connsiteX4" fmla="*/ 2459 w 675669"/>
                <a:gd name="connsiteY4" fmla="*/ 298438 h 440609"/>
                <a:gd name="connsiteX5" fmla="*/ 197722 w 675669"/>
                <a:gd name="connsiteY5" fmla="*/ 319869 h 440609"/>
                <a:gd name="connsiteX6" fmla="*/ 269159 w 675669"/>
                <a:gd name="connsiteY6" fmla="*/ 438931 h 440609"/>
                <a:gd name="connsiteX7" fmla="*/ 383459 w 675669"/>
                <a:gd name="connsiteY7" fmla="*/ 391306 h 440609"/>
                <a:gd name="connsiteX8" fmla="*/ 550147 w 675669"/>
                <a:gd name="connsiteY8" fmla="*/ 412738 h 440609"/>
                <a:gd name="connsiteX9" fmla="*/ 593009 w 675669"/>
                <a:gd name="connsiteY9" fmla="*/ 288913 h 440609"/>
                <a:gd name="connsiteX10" fmla="*/ 675636 w 675669"/>
                <a:gd name="connsiteY10" fmla="*/ 201410 h 440609"/>
                <a:gd name="connsiteX11" fmla="*/ 582825 w 675669"/>
                <a:gd name="connsiteY11" fmla="*/ 135666 h 440609"/>
                <a:gd name="connsiteX12" fmla="*/ 454897 w 675669"/>
                <a:gd name="connsiteY12" fmla="*/ 146038 h 440609"/>
                <a:gd name="connsiteX13" fmla="*/ 466542 w 675669"/>
                <a:gd name="connsiteY13" fmla="*/ 37695 h 440609"/>
                <a:gd name="connsiteX14" fmla="*/ 304878 w 675669"/>
                <a:gd name="connsiteY14" fmla="*/ 53169 h 440609"/>
                <a:gd name="connsiteX15" fmla="*/ 214391 w 675669"/>
                <a:gd name="connsiteY15" fmla="*/ 1809 h 440609"/>
                <a:gd name="connsiteX0" fmla="*/ 214391 w 675669"/>
                <a:gd name="connsiteY0" fmla="*/ 505 h 439305"/>
                <a:gd name="connsiteX1" fmla="*/ 134864 w 675669"/>
                <a:gd name="connsiteY1" fmla="*/ 88610 h 439305"/>
                <a:gd name="connsiteX2" fmla="*/ 54847 w 675669"/>
                <a:gd name="connsiteY2" fmla="*/ 149496 h 439305"/>
                <a:gd name="connsiteX3" fmla="*/ 85803 w 675669"/>
                <a:gd name="connsiteY3" fmla="*/ 230459 h 439305"/>
                <a:gd name="connsiteX4" fmla="*/ 2459 w 675669"/>
                <a:gd name="connsiteY4" fmla="*/ 297134 h 439305"/>
                <a:gd name="connsiteX5" fmla="*/ 197722 w 675669"/>
                <a:gd name="connsiteY5" fmla="*/ 318565 h 439305"/>
                <a:gd name="connsiteX6" fmla="*/ 269159 w 675669"/>
                <a:gd name="connsiteY6" fmla="*/ 437627 h 439305"/>
                <a:gd name="connsiteX7" fmla="*/ 383459 w 675669"/>
                <a:gd name="connsiteY7" fmla="*/ 390002 h 439305"/>
                <a:gd name="connsiteX8" fmla="*/ 550147 w 675669"/>
                <a:gd name="connsiteY8" fmla="*/ 411434 h 439305"/>
                <a:gd name="connsiteX9" fmla="*/ 593009 w 675669"/>
                <a:gd name="connsiteY9" fmla="*/ 287609 h 439305"/>
                <a:gd name="connsiteX10" fmla="*/ 675636 w 675669"/>
                <a:gd name="connsiteY10" fmla="*/ 200106 h 439305"/>
                <a:gd name="connsiteX11" fmla="*/ 582825 w 675669"/>
                <a:gd name="connsiteY11" fmla="*/ 134362 h 439305"/>
                <a:gd name="connsiteX12" fmla="*/ 454897 w 675669"/>
                <a:gd name="connsiteY12" fmla="*/ 144734 h 439305"/>
                <a:gd name="connsiteX13" fmla="*/ 466542 w 675669"/>
                <a:gd name="connsiteY13" fmla="*/ 36391 h 439305"/>
                <a:gd name="connsiteX14" fmla="*/ 304878 w 675669"/>
                <a:gd name="connsiteY14" fmla="*/ 51865 h 439305"/>
                <a:gd name="connsiteX15" fmla="*/ 214391 w 675669"/>
                <a:gd name="connsiteY15" fmla="*/ 505 h 439305"/>
                <a:gd name="connsiteX0" fmla="*/ 213607 w 674885"/>
                <a:gd name="connsiteY0" fmla="*/ 505 h 438221"/>
                <a:gd name="connsiteX1" fmla="*/ 134080 w 674885"/>
                <a:gd name="connsiteY1" fmla="*/ 88610 h 438221"/>
                <a:gd name="connsiteX2" fmla="*/ 54063 w 674885"/>
                <a:gd name="connsiteY2" fmla="*/ 149496 h 438221"/>
                <a:gd name="connsiteX3" fmla="*/ 85019 w 674885"/>
                <a:gd name="connsiteY3" fmla="*/ 230459 h 438221"/>
                <a:gd name="connsiteX4" fmla="*/ 1675 w 674885"/>
                <a:gd name="connsiteY4" fmla="*/ 297134 h 438221"/>
                <a:gd name="connsiteX5" fmla="*/ 174561 w 674885"/>
                <a:gd name="connsiteY5" fmla="*/ 350621 h 438221"/>
                <a:gd name="connsiteX6" fmla="*/ 268375 w 674885"/>
                <a:gd name="connsiteY6" fmla="*/ 437627 h 438221"/>
                <a:gd name="connsiteX7" fmla="*/ 382675 w 674885"/>
                <a:gd name="connsiteY7" fmla="*/ 390002 h 438221"/>
                <a:gd name="connsiteX8" fmla="*/ 549363 w 674885"/>
                <a:gd name="connsiteY8" fmla="*/ 411434 h 438221"/>
                <a:gd name="connsiteX9" fmla="*/ 592225 w 674885"/>
                <a:gd name="connsiteY9" fmla="*/ 287609 h 438221"/>
                <a:gd name="connsiteX10" fmla="*/ 674852 w 674885"/>
                <a:gd name="connsiteY10" fmla="*/ 200106 h 438221"/>
                <a:gd name="connsiteX11" fmla="*/ 582041 w 674885"/>
                <a:gd name="connsiteY11" fmla="*/ 134362 h 438221"/>
                <a:gd name="connsiteX12" fmla="*/ 454113 w 674885"/>
                <a:gd name="connsiteY12" fmla="*/ 144734 h 438221"/>
                <a:gd name="connsiteX13" fmla="*/ 465758 w 674885"/>
                <a:gd name="connsiteY13" fmla="*/ 36391 h 438221"/>
                <a:gd name="connsiteX14" fmla="*/ 304094 w 674885"/>
                <a:gd name="connsiteY14" fmla="*/ 51865 h 438221"/>
                <a:gd name="connsiteX15" fmla="*/ 213607 w 674885"/>
                <a:gd name="connsiteY15" fmla="*/ 505 h 438221"/>
                <a:gd name="connsiteX0" fmla="*/ 213607 w 674885"/>
                <a:gd name="connsiteY0" fmla="*/ 561 h 438277"/>
                <a:gd name="connsiteX1" fmla="*/ 134080 w 674885"/>
                <a:gd name="connsiteY1" fmla="*/ 88666 h 438277"/>
                <a:gd name="connsiteX2" fmla="*/ 54063 w 674885"/>
                <a:gd name="connsiteY2" fmla="*/ 149552 h 438277"/>
                <a:gd name="connsiteX3" fmla="*/ 85019 w 674885"/>
                <a:gd name="connsiteY3" fmla="*/ 230515 h 438277"/>
                <a:gd name="connsiteX4" fmla="*/ 1675 w 674885"/>
                <a:gd name="connsiteY4" fmla="*/ 297190 h 438277"/>
                <a:gd name="connsiteX5" fmla="*/ 174561 w 674885"/>
                <a:gd name="connsiteY5" fmla="*/ 350677 h 438277"/>
                <a:gd name="connsiteX6" fmla="*/ 268375 w 674885"/>
                <a:gd name="connsiteY6" fmla="*/ 437683 h 438277"/>
                <a:gd name="connsiteX7" fmla="*/ 382675 w 674885"/>
                <a:gd name="connsiteY7" fmla="*/ 390058 h 438277"/>
                <a:gd name="connsiteX8" fmla="*/ 549363 w 674885"/>
                <a:gd name="connsiteY8" fmla="*/ 411490 h 438277"/>
                <a:gd name="connsiteX9" fmla="*/ 592225 w 674885"/>
                <a:gd name="connsiteY9" fmla="*/ 287665 h 438277"/>
                <a:gd name="connsiteX10" fmla="*/ 674852 w 674885"/>
                <a:gd name="connsiteY10" fmla="*/ 200162 h 438277"/>
                <a:gd name="connsiteX11" fmla="*/ 582041 w 674885"/>
                <a:gd name="connsiteY11" fmla="*/ 134418 h 438277"/>
                <a:gd name="connsiteX12" fmla="*/ 454113 w 674885"/>
                <a:gd name="connsiteY12" fmla="*/ 144790 h 438277"/>
                <a:gd name="connsiteX13" fmla="*/ 409816 w 674885"/>
                <a:gd name="connsiteY13" fmla="*/ 70970 h 438277"/>
                <a:gd name="connsiteX14" fmla="*/ 304094 w 674885"/>
                <a:gd name="connsiteY14" fmla="*/ 51921 h 438277"/>
                <a:gd name="connsiteX15" fmla="*/ 213607 w 674885"/>
                <a:gd name="connsiteY15" fmla="*/ 561 h 438277"/>
                <a:gd name="connsiteX0" fmla="*/ 213607 w 674872"/>
                <a:gd name="connsiteY0" fmla="*/ 561 h 438277"/>
                <a:gd name="connsiteX1" fmla="*/ 134080 w 674872"/>
                <a:gd name="connsiteY1" fmla="*/ 88666 h 438277"/>
                <a:gd name="connsiteX2" fmla="*/ 54063 w 674872"/>
                <a:gd name="connsiteY2" fmla="*/ 149552 h 438277"/>
                <a:gd name="connsiteX3" fmla="*/ 85019 w 674872"/>
                <a:gd name="connsiteY3" fmla="*/ 230515 h 438277"/>
                <a:gd name="connsiteX4" fmla="*/ 1675 w 674872"/>
                <a:gd name="connsiteY4" fmla="*/ 297190 h 438277"/>
                <a:gd name="connsiteX5" fmla="*/ 174561 w 674872"/>
                <a:gd name="connsiteY5" fmla="*/ 350677 h 438277"/>
                <a:gd name="connsiteX6" fmla="*/ 268375 w 674872"/>
                <a:gd name="connsiteY6" fmla="*/ 437683 h 438277"/>
                <a:gd name="connsiteX7" fmla="*/ 382675 w 674872"/>
                <a:gd name="connsiteY7" fmla="*/ 390058 h 438277"/>
                <a:gd name="connsiteX8" fmla="*/ 549363 w 674872"/>
                <a:gd name="connsiteY8" fmla="*/ 411490 h 438277"/>
                <a:gd name="connsiteX9" fmla="*/ 592225 w 674872"/>
                <a:gd name="connsiteY9" fmla="*/ 287665 h 438277"/>
                <a:gd name="connsiteX10" fmla="*/ 674852 w 674872"/>
                <a:gd name="connsiteY10" fmla="*/ 200162 h 438277"/>
                <a:gd name="connsiteX11" fmla="*/ 584278 w 674872"/>
                <a:gd name="connsiteY11" fmla="*/ 164009 h 438277"/>
                <a:gd name="connsiteX12" fmla="*/ 454113 w 674872"/>
                <a:gd name="connsiteY12" fmla="*/ 144790 h 438277"/>
                <a:gd name="connsiteX13" fmla="*/ 409816 w 674872"/>
                <a:gd name="connsiteY13" fmla="*/ 70970 h 438277"/>
                <a:gd name="connsiteX14" fmla="*/ 304094 w 674872"/>
                <a:gd name="connsiteY14" fmla="*/ 51921 h 438277"/>
                <a:gd name="connsiteX15" fmla="*/ 213607 w 674872"/>
                <a:gd name="connsiteY15" fmla="*/ 561 h 438277"/>
                <a:gd name="connsiteX0" fmla="*/ 213607 w 674872"/>
                <a:gd name="connsiteY0" fmla="*/ 561 h 438277"/>
                <a:gd name="connsiteX1" fmla="*/ 134080 w 674872"/>
                <a:gd name="connsiteY1" fmla="*/ 88666 h 438277"/>
                <a:gd name="connsiteX2" fmla="*/ 54063 w 674872"/>
                <a:gd name="connsiteY2" fmla="*/ 149552 h 438277"/>
                <a:gd name="connsiteX3" fmla="*/ 85019 w 674872"/>
                <a:gd name="connsiteY3" fmla="*/ 230515 h 438277"/>
                <a:gd name="connsiteX4" fmla="*/ 1675 w 674872"/>
                <a:gd name="connsiteY4" fmla="*/ 297190 h 438277"/>
                <a:gd name="connsiteX5" fmla="*/ 174561 w 674872"/>
                <a:gd name="connsiteY5" fmla="*/ 350677 h 438277"/>
                <a:gd name="connsiteX6" fmla="*/ 268375 w 674872"/>
                <a:gd name="connsiteY6" fmla="*/ 437683 h 438277"/>
                <a:gd name="connsiteX7" fmla="*/ 382675 w 674872"/>
                <a:gd name="connsiteY7" fmla="*/ 390058 h 438277"/>
                <a:gd name="connsiteX8" fmla="*/ 549363 w 674872"/>
                <a:gd name="connsiteY8" fmla="*/ 411490 h 438277"/>
                <a:gd name="connsiteX9" fmla="*/ 592225 w 674872"/>
                <a:gd name="connsiteY9" fmla="*/ 287665 h 438277"/>
                <a:gd name="connsiteX10" fmla="*/ 674852 w 674872"/>
                <a:gd name="connsiteY10" fmla="*/ 200162 h 438277"/>
                <a:gd name="connsiteX11" fmla="*/ 584278 w 674872"/>
                <a:gd name="connsiteY11" fmla="*/ 164009 h 438277"/>
                <a:gd name="connsiteX12" fmla="*/ 454113 w 674872"/>
                <a:gd name="connsiteY12" fmla="*/ 144790 h 438277"/>
                <a:gd name="connsiteX13" fmla="*/ 409816 w 674872"/>
                <a:gd name="connsiteY13" fmla="*/ 70970 h 438277"/>
                <a:gd name="connsiteX14" fmla="*/ 304094 w 674872"/>
                <a:gd name="connsiteY14" fmla="*/ 51921 h 438277"/>
                <a:gd name="connsiteX15" fmla="*/ 213607 w 674872"/>
                <a:gd name="connsiteY15" fmla="*/ 561 h 438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74872" h="438277">
                  <a:moveTo>
                    <a:pt x="213607" y="561"/>
                  </a:moveTo>
                  <a:cubicBezTo>
                    <a:pt x="185271" y="6685"/>
                    <a:pt x="160671" y="63834"/>
                    <a:pt x="134080" y="88666"/>
                  </a:cubicBezTo>
                  <a:cubicBezTo>
                    <a:pt x="107489" y="113498"/>
                    <a:pt x="62240" y="125911"/>
                    <a:pt x="54063" y="149552"/>
                  </a:cubicBezTo>
                  <a:cubicBezTo>
                    <a:pt x="45886" y="173193"/>
                    <a:pt x="93750" y="205909"/>
                    <a:pt x="85019" y="230515"/>
                  </a:cubicBezTo>
                  <a:cubicBezTo>
                    <a:pt x="76288" y="255121"/>
                    <a:pt x="-13249" y="277163"/>
                    <a:pt x="1675" y="297190"/>
                  </a:cubicBezTo>
                  <a:cubicBezTo>
                    <a:pt x="16599" y="317217"/>
                    <a:pt x="130111" y="327261"/>
                    <a:pt x="174561" y="350677"/>
                  </a:cubicBezTo>
                  <a:cubicBezTo>
                    <a:pt x="219011" y="374093"/>
                    <a:pt x="233689" y="431120"/>
                    <a:pt x="268375" y="437683"/>
                  </a:cubicBezTo>
                  <a:cubicBezTo>
                    <a:pt x="303061" y="444247"/>
                    <a:pt x="335844" y="394423"/>
                    <a:pt x="382675" y="390058"/>
                  </a:cubicBezTo>
                  <a:cubicBezTo>
                    <a:pt x="429506" y="385693"/>
                    <a:pt x="514438" y="428556"/>
                    <a:pt x="549363" y="411490"/>
                  </a:cubicBezTo>
                  <a:cubicBezTo>
                    <a:pt x="584288" y="394425"/>
                    <a:pt x="571310" y="322886"/>
                    <a:pt x="592225" y="287665"/>
                  </a:cubicBezTo>
                  <a:cubicBezTo>
                    <a:pt x="613140" y="252444"/>
                    <a:pt x="676177" y="240498"/>
                    <a:pt x="674852" y="200162"/>
                  </a:cubicBezTo>
                  <a:cubicBezTo>
                    <a:pt x="673527" y="159826"/>
                    <a:pt x="621068" y="173238"/>
                    <a:pt x="584278" y="164009"/>
                  </a:cubicBezTo>
                  <a:cubicBezTo>
                    <a:pt x="547488" y="154780"/>
                    <a:pt x="483190" y="160297"/>
                    <a:pt x="454113" y="144790"/>
                  </a:cubicBezTo>
                  <a:cubicBezTo>
                    <a:pt x="425036" y="129283"/>
                    <a:pt x="434819" y="86448"/>
                    <a:pt x="409816" y="70970"/>
                  </a:cubicBezTo>
                  <a:cubicBezTo>
                    <a:pt x="384813" y="55492"/>
                    <a:pt x="336795" y="63656"/>
                    <a:pt x="304094" y="51921"/>
                  </a:cubicBezTo>
                  <a:cubicBezTo>
                    <a:pt x="271393" y="40186"/>
                    <a:pt x="241943" y="-5563"/>
                    <a:pt x="213607" y="561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FA47250-FA2F-4C58-BAD0-99B1E7F3C726}"/>
                </a:ext>
              </a:extLst>
            </p:cNvPr>
            <p:cNvGrpSpPr/>
            <p:nvPr/>
          </p:nvGrpSpPr>
          <p:grpSpPr>
            <a:xfrm>
              <a:off x="7755080" y="3121853"/>
              <a:ext cx="396944" cy="333573"/>
              <a:chOff x="2821360" y="3303327"/>
              <a:chExt cx="545313" cy="458255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BC438AD-E4F8-4322-A73B-C5D739D74786}"/>
                  </a:ext>
                </a:extLst>
              </p:cNvPr>
              <p:cNvSpPr/>
              <p:nvPr/>
            </p:nvSpPr>
            <p:spPr>
              <a:xfrm>
                <a:off x="2821360" y="3303327"/>
                <a:ext cx="545313" cy="458255"/>
              </a:xfrm>
              <a:custGeom>
                <a:avLst/>
                <a:gdLst>
                  <a:gd name="connsiteX0" fmla="*/ 272657 w 545313"/>
                  <a:gd name="connsiteY0" fmla="*/ 0 h 458255"/>
                  <a:gd name="connsiteX1" fmla="*/ 323017 w 545313"/>
                  <a:gd name="connsiteY1" fmla="*/ 11609 h 458255"/>
                  <a:gd name="connsiteX2" fmla="*/ 524452 w 545313"/>
                  <a:gd name="connsiteY2" fmla="*/ 123710 h 458255"/>
                  <a:gd name="connsiteX3" fmla="*/ 537815 w 545313"/>
                  <a:gd name="connsiteY3" fmla="*/ 134909 h 458255"/>
                  <a:gd name="connsiteX4" fmla="*/ 541637 w 545313"/>
                  <a:gd name="connsiteY4" fmla="*/ 136493 h 458255"/>
                  <a:gd name="connsiteX5" fmla="*/ 545312 w 545313"/>
                  <a:gd name="connsiteY5" fmla="*/ 145364 h 458255"/>
                  <a:gd name="connsiteX6" fmla="*/ 545312 w 545313"/>
                  <a:gd name="connsiteY6" fmla="*/ 151736 h 458255"/>
                  <a:gd name="connsiteX7" fmla="*/ 545313 w 545313"/>
                  <a:gd name="connsiteY7" fmla="*/ 151737 h 458255"/>
                  <a:gd name="connsiteX8" fmla="*/ 545312 w 545313"/>
                  <a:gd name="connsiteY8" fmla="*/ 151739 h 458255"/>
                  <a:gd name="connsiteX9" fmla="*/ 545312 w 545313"/>
                  <a:gd name="connsiteY9" fmla="*/ 306517 h 458255"/>
                  <a:gd name="connsiteX10" fmla="*/ 545313 w 545313"/>
                  <a:gd name="connsiteY10" fmla="*/ 306518 h 458255"/>
                  <a:gd name="connsiteX11" fmla="*/ 545312 w 545313"/>
                  <a:gd name="connsiteY11" fmla="*/ 306519 h 458255"/>
                  <a:gd name="connsiteX12" fmla="*/ 545312 w 545313"/>
                  <a:gd name="connsiteY12" fmla="*/ 309848 h 458255"/>
                  <a:gd name="connsiteX13" fmla="*/ 541637 w 545313"/>
                  <a:gd name="connsiteY13" fmla="*/ 318720 h 458255"/>
                  <a:gd name="connsiteX14" fmla="*/ 533821 w 545313"/>
                  <a:gd name="connsiteY14" fmla="*/ 321957 h 458255"/>
                  <a:gd name="connsiteX15" fmla="*/ 524452 w 545313"/>
                  <a:gd name="connsiteY15" fmla="*/ 334545 h 458255"/>
                  <a:gd name="connsiteX16" fmla="*/ 323017 w 545313"/>
                  <a:gd name="connsiteY16" fmla="*/ 446646 h 458255"/>
                  <a:gd name="connsiteX17" fmla="*/ 222296 w 545313"/>
                  <a:gd name="connsiteY17" fmla="*/ 446646 h 458255"/>
                  <a:gd name="connsiteX18" fmla="*/ 20861 w 545313"/>
                  <a:gd name="connsiteY18" fmla="*/ 334545 h 458255"/>
                  <a:gd name="connsiteX19" fmla="*/ 11492 w 545313"/>
                  <a:gd name="connsiteY19" fmla="*/ 321957 h 458255"/>
                  <a:gd name="connsiteX20" fmla="*/ 3676 w 545313"/>
                  <a:gd name="connsiteY20" fmla="*/ 318720 h 458255"/>
                  <a:gd name="connsiteX21" fmla="*/ 1 w 545313"/>
                  <a:gd name="connsiteY21" fmla="*/ 309848 h 458255"/>
                  <a:gd name="connsiteX22" fmla="*/ 1 w 545313"/>
                  <a:gd name="connsiteY22" fmla="*/ 306519 h 458255"/>
                  <a:gd name="connsiteX23" fmla="*/ 0 w 545313"/>
                  <a:gd name="connsiteY23" fmla="*/ 306518 h 458255"/>
                  <a:gd name="connsiteX24" fmla="*/ 1 w 545313"/>
                  <a:gd name="connsiteY24" fmla="*/ 306517 h 458255"/>
                  <a:gd name="connsiteX25" fmla="*/ 1 w 545313"/>
                  <a:gd name="connsiteY25" fmla="*/ 151739 h 458255"/>
                  <a:gd name="connsiteX26" fmla="*/ 0 w 545313"/>
                  <a:gd name="connsiteY26" fmla="*/ 151737 h 458255"/>
                  <a:gd name="connsiteX27" fmla="*/ 1 w 545313"/>
                  <a:gd name="connsiteY27" fmla="*/ 151736 h 458255"/>
                  <a:gd name="connsiteX28" fmla="*/ 1 w 545313"/>
                  <a:gd name="connsiteY28" fmla="*/ 145364 h 458255"/>
                  <a:gd name="connsiteX29" fmla="*/ 3676 w 545313"/>
                  <a:gd name="connsiteY29" fmla="*/ 136493 h 458255"/>
                  <a:gd name="connsiteX30" fmla="*/ 7498 w 545313"/>
                  <a:gd name="connsiteY30" fmla="*/ 134909 h 458255"/>
                  <a:gd name="connsiteX31" fmla="*/ 20861 w 545313"/>
                  <a:gd name="connsiteY31" fmla="*/ 123710 h 458255"/>
                  <a:gd name="connsiteX32" fmla="*/ 222296 w 545313"/>
                  <a:gd name="connsiteY32" fmla="*/ 11609 h 458255"/>
                  <a:gd name="connsiteX33" fmla="*/ 272657 w 545313"/>
                  <a:gd name="connsiteY33" fmla="*/ 0 h 45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45313" h="458255">
                    <a:moveTo>
                      <a:pt x="272657" y="0"/>
                    </a:moveTo>
                    <a:cubicBezTo>
                      <a:pt x="290883" y="0"/>
                      <a:pt x="309110" y="3869"/>
                      <a:pt x="323017" y="11609"/>
                    </a:cubicBezTo>
                    <a:lnTo>
                      <a:pt x="524452" y="123710"/>
                    </a:lnTo>
                    <a:lnTo>
                      <a:pt x="537815" y="134909"/>
                    </a:lnTo>
                    <a:lnTo>
                      <a:pt x="541637" y="136493"/>
                    </a:lnTo>
                    <a:cubicBezTo>
                      <a:pt x="543908" y="138763"/>
                      <a:pt x="545312" y="141900"/>
                      <a:pt x="545312" y="145364"/>
                    </a:cubicBezTo>
                    <a:lnTo>
                      <a:pt x="545312" y="151736"/>
                    </a:lnTo>
                    <a:lnTo>
                      <a:pt x="545313" y="151737"/>
                    </a:lnTo>
                    <a:lnTo>
                      <a:pt x="545312" y="151739"/>
                    </a:lnTo>
                    <a:lnTo>
                      <a:pt x="545312" y="306517"/>
                    </a:lnTo>
                    <a:lnTo>
                      <a:pt x="545313" y="306518"/>
                    </a:lnTo>
                    <a:lnTo>
                      <a:pt x="545312" y="306519"/>
                    </a:lnTo>
                    <a:lnTo>
                      <a:pt x="545312" y="309848"/>
                    </a:lnTo>
                    <a:cubicBezTo>
                      <a:pt x="545312" y="313313"/>
                      <a:pt x="543908" y="316449"/>
                      <a:pt x="541637" y="318720"/>
                    </a:cubicBezTo>
                    <a:lnTo>
                      <a:pt x="533821" y="321957"/>
                    </a:lnTo>
                    <a:lnTo>
                      <a:pt x="524452" y="334545"/>
                    </a:lnTo>
                    <a:lnTo>
                      <a:pt x="323017" y="446646"/>
                    </a:lnTo>
                    <a:cubicBezTo>
                      <a:pt x="295203" y="462125"/>
                      <a:pt x="250110" y="462125"/>
                      <a:pt x="222296" y="446646"/>
                    </a:cubicBezTo>
                    <a:lnTo>
                      <a:pt x="20861" y="334545"/>
                    </a:lnTo>
                    <a:lnTo>
                      <a:pt x="11492" y="321957"/>
                    </a:lnTo>
                    <a:lnTo>
                      <a:pt x="3676" y="318720"/>
                    </a:lnTo>
                    <a:cubicBezTo>
                      <a:pt x="1405" y="316449"/>
                      <a:pt x="1" y="313313"/>
                      <a:pt x="1" y="309848"/>
                    </a:cubicBezTo>
                    <a:lnTo>
                      <a:pt x="1" y="306519"/>
                    </a:lnTo>
                    <a:lnTo>
                      <a:pt x="0" y="306518"/>
                    </a:lnTo>
                    <a:lnTo>
                      <a:pt x="1" y="306517"/>
                    </a:lnTo>
                    <a:lnTo>
                      <a:pt x="1" y="151739"/>
                    </a:lnTo>
                    <a:lnTo>
                      <a:pt x="0" y="151737"/>
                    </a:lnTo>
                    <a:lnTo>
                      <a:pt x="1" y="151736"/>
                    </a:lnTo>
                    <a:lnTo>
                      <a:pt x="1" y="145364"/>
                    </a:lnTo>
                    <a:cubicBezTo>
                      <a:pt x="1" y="141900"/>
                      <a:pt x="1405" y="138763"/>
                      <a:pt x="3676" y="136493"/>
                    </a:cubicBezTo>
                    <a:lnTo>
                      <a:pt x="7498" y="134909"/>
                    </a:lnTo>
                    <a:lnTo>
                      <a:pt x="20861" y="123710"/>
                    </a:lnTo>
                    <a:lnTo>
                      <a:pt x="222296" y="11609"/>
                    </a:lnTo>
                    <a:cubicBezTo>
                      <a:pt x="236203" y="3869"/>
                      <a:pt x="254430" y="0"/>
                      <a:pt x="27265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03F83550-FB3B-4811-BB87-7849761C34BF}"/>
                  </a:ext>
                </a:extLst>
              </p:cNvPr>
              <p:cNvSpPr/>
              <p:nvPr/>
            </p:nvSpPr>
            <p:spPr>
              <a:xfrm>
                <a:off x="2842081" y="3326606"/>
                <a:ext cx="505958" cy="269244"/>
              </a:xfrm>
              <a:custGeom>
                <a:avLst/>
                <a:gdLst>
                  <a:gd name="connsiteX0" fmla="*/ 272656 w 545311"/>
                  <a:gd name="connsiteY0" fmla="*/ 0 h 545311"/>
                  <a:gd name="connsiteX1" fmla="*/ 323016 w 545311"/>
                  <a:gd name="connsiteY1" fmla="*/ 20860 h 545311"/>
                  <a:gd name="connsiteX2" fmla="*/ 524451 w 545311"/>
                  <a:gd name="connsiteY2" fmla="*/ 222295 h 545311"/>
                  <a:gd name="connsiteX3" fmla="*/ 524451 w 545311"/>
                  <a:gd name="connsiteY3" fmla="*/ 323016 h 545311"/>
                  <a:gd name="connsiteX4" fmla="*/ 323016 w 545311"/>
                  <a:gd name="connsiteY4" fmla="*/ 524451 h 545311"/>
                  <a:gd name="connsiteX5" fmla="*/ 222295 w 545311"/>
                  <a:gd name="connsiteY5" fmla="*/ 524451 h 545311"/>
                  <a:gd name="connsiteX6" fmla="*/ 20860 w 545311"/>
                  <a:gd name="connsiteY6" fmla="*/ 323016 h 545311"/>
                  <a:gd name="connsiteX7" fmla="*/ 20860 w 545311"/>
                  <a:gd name="connsiteY7" fmla="*/ 222295 h 545311"/>
                  <a:gd name="connsiteX8" fmla="*/ 222295 w 545311"/>
                  <a:gd name="connsiteY8" fmla="*/ 20860 h 545311"/>
                  <a:gd name="connsiteX9" fmla="*/ 272656 w 545311"/>
                  <a:gd name="connsiteY9" fmla="*/ 0 h 54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311" h="545311">
                    <a:moveTo>
                      <a:pt x="272656" y="0"/>
                    </a:moveTo>
                    <a:cubicBezTo>
                      <a:pt x="290882" y="0"/>
                      <a:pt x="309109" y="6953"/>
                      <a:pt x="323016" y="20860"/>
                    </a:cubicBezTo>
                    <a:lnTo>
                      <a:pt x="524451" y="222295"/>
                    </a:lnTo>
                    <a:cubicBezTo>
                      <a:pt x="552265" y="250109"/>
                      <a:pt x="552265" y="295202"/>
                      <a:pt x="524451" y="323016"/>
                    </a:cubicBezTo>
                    <a:lnTo>
                      <a:pt x="323016" y="524451"/>
                    </a:lnTo>
                    <a:cubicBezTo>
                      <a:pt x="295202" y="552265"/>
                      <a:pt x="250109" y="552265"/>
                      <a:pt x="222295" y="524451"/>
                    </a:cubicBezTo>
                    <a:lnTo>
                      <a:pt x="20860" y="323016"/>
                    </a:lnTo>
                    <a:cubicBezTo>
                      <a:pt x="-6954" y="295202"/>
                      <a:pt x="-6954" y="250109"/>
                      <a:pt x="20860" y="222295"/>
                    </a:cubicBezTo>
                    <a:lnTo>
                      <a:pt x="222295" y="20860"/>
                    </a:lnTo>
                    <a:cubicBezTo>
                      <a:pt x="236202" y="6953"/>
                      <a:pt x="254429" y="0"/>
                      <a:pt x="2726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D1108DB-815D-4F9B-8E82-FAE66A2EAB30}"/>
                  </a:ext>
                </a:extLst>
              </p:cNvPr>
              <p:cNvSpPr/>
              <p:nvPr/>
            </p:nvSpPr>
            <p:spPr>
              <a:xfrm>
                <a:off x="3088483" y="3607756"/>
                <a:ext cx="15630" cy="137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F213E52F-7ACC-470F-9699-0CD95D49DD88}"/>
              </a:ext>
            </a:extLst>
          </p:cNvPr>
          <p:cNvGrpSpPr/>
          <p:nvPr/>
        </p:nvGrpSpPr>
        <p:grpSpPr>
          <a:xfrm>
            <a:off x="715736" y="4387355"/>
            <a:ext cx="2570676" cy="1593896"/>
            <a:chOff x="836760" y="3271249"/>
            <a:chExt cx="2570676" cy="159389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6137AD0-52D5-4B5E-AF9E-3E6A942C4BBD}"/>
                </a:ext>
              </a:extLst>
            </p:cNvPr>
            <p:cNvGrpSpPr/>
            <p:nvPr/>
          </p:nvGrpSpPr>
          <p:grpSpPr>
            <a:xfrm>
              <a:off x="836760" y="3271249"/>
              <a:ext cx="2570676" cy="1593896"/>
              <a:chOff x="301924" y="311515"/>
              <a:chExt cx="2363637" cy="1843177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0BAAC059-054C-4B90-855A-6B3C8DF59BBA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37478A80-3293-496E-A01C-2B42084521A5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116F120-3AF6-4264-9630-D4C449635C8C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DA8FA30-D06E-4D4D-970B-7BF81AE38AC6}"/>
                </a:ext>
              </a:extLst>
            </p:cNvPr>
            <p:cNvGrpSpPr/>
            <p:nvPr/>
          </p:nvGrpSpPr>
          <p:grpSpPr>
            <a:xfrm>
              <a:off x="1010275" y="3446871"/>
              <a:ext cx="1741851" cy="1056543"/>
              <a:chOff x="559841" y="464283"/>
              <a:chExt cx="1741851" cy="1056543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4707D1F-E522-452F-9B88-492ED74B92AB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A42984A-144A-45FF-AE33-C5C8D174CC4B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C8AB341-E74B-4B4A-A296-B61BAE191A7C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E08F9BD-C92F-4CDC-BE78-76178384EC26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4C9F021-186A-487C-84CD-18B4B4BBFE95}"/>
                </a:ext>
              </a:extLst>
            </p:cNvPr>
            <p:cNvSpPr/>
            <p:nvPr/>
          </p:nvSpPr>
          <p:spPr>
            <a:xfrm rot="3441336">
              <a:off x="1586438" y="3376972"/>
              <a:ext cx="646982" cy="1068803"/>
            </a:xfrm>
            <a:custGeom>
              <a:avLst/>
              <a:gdLst>
                <a:gd name="connsiteX0" fmla="*/ 804825 w 958013"/>
                <a:gd name="connsiteY0" fmla="*/ 130329 h 1972744"/>
                <a:gd name="connsiteX1" fmla="*/ 827685 w 958013"/>
                <a:gd name="connsiteY1" fmla="*/ 660554 h 1972744"/>
                <a:gd name="connsiteX2" fmla="*/ 804825 w 958013"/>
                <a:gd name="connsiteY2" fmla="*/ 1190779 h 1972744"/>
                <a:gd name="connsiteX3" fmla="*/ 781965 w 958013"/>
                <a:gd name="connsiteY3" fmla="*/ 660554 h 1972744"/>
                <a:gd name="connsiteX4" fmla="*/ 804825 w 958013"/>
                <a:gd name="connsiteY4" fmla="*/ 130329 h 1972744"/>
                <a:gd name="connsiteX5" fmla="*/ 674497 w 958013"/>
                <a:gd name="connsiteY5" fmla="*/ 260657 h 1972744"/>
                <a:gd name="connsiteX6" fmla="*/ 697358 w 958013"/>
                <a:gd name="connsiteY6" fmla="*/ 790881 h 1972744"/>
                <a:gd name="connsiteX7" fmla="*/ 674497 w 958013"/>
                <a:gd name="connsiteY7" fmla="*/ 1321106 h 1972744"/>
                <a:gd name="connsiteX8" fmla="*/ 651638 w 958013"/>
                <a:gd name="connsiteY8" fmla="*/ 790882 h 1972744"/>
                <a:gd name="connsiteX9" fmla="*/ 674497 w 958013"/>
                <a:gd name="connsiteY9" fmla="*/ 260657 h 1972744"/>
                <a:gd name="connsiteX10" fmla="*/ 544170 w 958013"/>
                <a:gd name="connsiteY10" fmla="*/ 390984 h 1972744"/>
                <a:gd name="connsiteX11" fmla="*/ 567030 w 958013"/>
                <a:gd name="connsiteY11" fmla="*/ 921209 h 1972744"/>
                <a:gd name="connsiteX12" fmla="*/ 544170 w 958013"/>
                <a:gd name="connsiteY12" fmla="*/ 1451434 h 1972744"/>
                <a:gd name="connsiteX13" fmla="*/ 521310 w 958013"/>
                <a:gd name="connsiteY13" fmla="*/ 921209 h 1972744"/>
                <a:gd name="connsiteX14" fmla="*/ 544170 w 958013"/>
                <a:gd name="connsiteY14" fmla="*/ 390984 h 1972744"/>
                <a:gd name="connsiteX15" fmla="*/ 413842 w 958013"/>
                <a:gd name="connsiteY15" fmla="*/ 521312 h 1972744"/>
                <a:gd name="connsiteX16" fmla="*/ 436702 w 958013"/>
                <a:gd name="connsiteY16" fmla="*/ 1051537 h 1972744"/>
                <a:gd name="connsiteX17" fmla="*/ 413842 w 958013"/>
                <a:gd name="connsiteY17" fmla="*/ 1581762 h 1972744"/>
                <a:gd name="connsiteX18" fmla="*/ 390982 w 958013"/>
                <a:gd name="connsiteY18" fmla="*/ 1051537 h 1972744"/>
                <a:gd name="connsiteX19" fmla="*/ 413842 w 958013"/>
                <a:gd name="connsiteY19" fmla="*/ 521312 h 1972744"/>
                <a:gd name="connsiteX20" fmla="*/ 283515 w 958013"/>
                <a:gd name="connsiteY20" fmla="*/ 651639 h 1972744"/>
                <a:gd name="connsiteX21" fmla="*/ 306375 w 958013"/>
                <a:gd name="connsiteY21" fmla="*/ 1181864 h 1972744"/>
                <a:gd name="connsiteX22" fmla="*/ 283515 w 958013"/>
                <a:gd name="connsiteY22" fmla="*/ 1712089 h 1972744"/>
                <a:gd name="connsiteX23" fmla="*/ 260655 w 958013"/>
                <a:gd name="connsiteY23" fmla="*/ 1181864 h 1972744"/>
                <a:gd name="connsiteX24" fmla="*/ 283515 w 958013"/>
                <a:gd name="connsiteY24" fmla="*/ 651639 h 1972744"/>
                <a:gd name="connsiteX25" fmla="*/ 153187 w 958013"/>
                <a:gd name="connsiteY25" fmla="*/ 781967 h 1972744"/>
                <a:gd name="connsiteX26" fmla="*/ 176047 w 958013"/>
                <a:gd name="connsiteY26" fmla="*/ 1312192 h 1972744"/>
                <a:gd name="connsiteX27" fmla="*/ 153187 w 958013"/>
                <a:gd name="connsiteY27" fmla="*/ 1842417 h 1972744"/>
                <a:gd name="connsiteX28" fmla="*/ 130327 w 958013"/>
                <a:gd name="connsiteY28" fmla="*/ 1312192 h 1972744"/>
                <a:gd name="connsiteX29" fmla="*/ 153187 w 958013"/>
                <a:gd name="connsiteY29" fmla="*/ 781967 h 1972744"/>
                <a:gd name="connsiteX30" fmla="*/ 22860 w 958013"/>
                <a:gd name="connsiteY30" fmla="*/ 912294 h 1972744"/>
                <a:gd name="connsiteX31" fmla="*/ 45720 w 958013"/>
                <a:gd name="connsiteY31" fmla="*/ 1442519 h 1972744"/>
                <a:gd name="connsiteX32" fmla="*/ 22860 w 958013"/>
                <a:gd name="connsiteY32" fmla="*/ 1972744 h 1972744"/>
                <a:gd name="connsiteX33" fmla="*/ 0 w 958013"/>
                <a:gd name="connsiteY33" fmla="*/ 1442519 h 1972744"/>
                <a:gd name="connsiteX34" fmla="*/ 22860 w 958013"/>
                <a:gd name="connsiteY34" fmla="*/ 912294 h 1972744"/>
                <a:gd name="connsiteX35" fmla="*/ 935153 w 958013"/>
                <a:gd name="connsiteY35" fmla="*/ 0 h 1972744"/>
                <a:gd name="connsiteX36" fmla="*/ 958013 w 958013"/>
                <a:gd name="connsiteY36" fmla="*/ 530225 h 1972744"/>
                <a:gd name="connsiteX37" fmla="*/ 935152 w 958013"/>
                <a:gd name="connsiteY37" fmla="*/ 1060450 h 1972744"/>
                <a:gd name="connsiteX38" fmla="*/ 912293 w 958013"/>
                <a:gd name="connsiteY38" fmla="*/ 530225 h 1972744"/>
                <a:gd name="connsiteX39" fmla="*/ 935153 w 958013"/>
                <a:gd name="connsiteY39" fmla="*/ 0 h 197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58013" h="1972744">
                  <a:moveTo>
                    <a:pt x="804825" y="130329"/>
                  </a:moveTo>
                  <a:cubicBezTo>
                    <a:pt x="817450" y="130329"/>
                    <a:pt x="827685" y="367719"/>
                    <a:pt x="827685" y="660554"/>
                  </a:cubicBezTo>
                  <a:cubicBezTo>
                    <a:pt x="827685" y="953389"/>
                    <a:pt x="817450" y="1190779"/>
                    <a:pt x="804825" y="1190779"/>
                  </a:cubicBezTo>
                  <a:cubicBezTo>
                    <a:pt x="792200" y="1190779"/>
                    <a:pt x="781965" y="953389"/>
                    <a:pt x="781965" y="660554"/>
                  </a:cubicBezTo>
                  <a:cubicBezTo>
                    <a:pt x="781965" y="367719"/>
                    <a:pt x="792200" y="130329"/>
                    <a:pt x="804825" y="130329"/>
                  </a:cubicBezTo>
                  <a:close/>
                  <a:moveTo>
                    <a:pt x="674497" y="260657"/>
                  </a:moveTo>
                  <a:cubicBezTo>
                    <a:pt x="687123" y="260656"/>
                    <a:pt x="697358" y="498047"/>
                    <a:pt x="697358" y="790881"/>
                  </a:cubicBezTo>
                  <a:cubicBezTo>
                    <a:pt x="697358" y="1083717"/>
                    <a:pt x="687123" y="1321107"/>
                    <a:pt x="674497" y="1321106"/>
                  </a:cubicBezTo>
                  <a:cubicBezTo>
                    <a:pt x="661873" y="1321107"/>
                    <a:pt x="651637" y="1083717"/>
                    <a:pt x="651638" y="790882"/>
                  </a:cubicBezTo>
                  <a:cubicBezTo>
                    <a:pt x="651637" y="498047"/>
                    <a:pt x="661873" y="260656"/>
                    <a:pt x="674497" y="260657"/>
                  </a:cubicBezTo>
                  <a:close/>
                  <a:moveTo>
                    <a:pt x="544170" y="390984"/>
                  </a:moveTo>
                  <a:cubicBezTo>
                    <a:pt x="556795" y="390984"/>
                    <a:pt x="567030" y="628374"/>
                    <a:pt x="567030" y="921209"/>
                  </a:cubicBezTo>
                  <a:cubicBezTo>
                    <a:pt x="567030" y="1214044"/>
                    <a:pt x="556795" y="1451434"/>
                    <a:pt x="544170" y="1451434"/>
                  </a:cubicBezTo>
                  <a:cubicBezTo>
                    <a:pt x="531545" y="1451434"/>
                    <a:pt x="521310" y="1214044"/>
                    <a:pt x="521310" y="921209"/>
                  </a:cubicBezTo>
                  <a:cubicBezTo>
                    <a:pt x="521310" y="628374"/>
                    <a:pt x="531545" y="390984"/>
                    <a:pt x="544170" y="390984"/>
                  </a:cubicBezTo>
                  <a:close/>
                  <a:moveTo>
                    <a:pt x="413842" y="521312"/>
                  </a:moveTo>
                  <a:cubicBezTo>
                    <a:pt x="426468" y="521312"/>
                    <a:pt x="436702" y="758702"/>
                    <a:pt x="436702" y="1051537"/>
                  </a:cubicBezTo>
                  <a:cubicBezTo>
                    <a:pt x="436702" y="1344372"/>
                    <a:pt x="426468" y="1581762"/>
                    <a:pt x="413842" y="1581762"/>
                  </a:cubicBezTo>
                  <a:cubicBezTo>
                    <a:pt x="401217" y="1581762"/>
                    <a:pt x="390982" y="1344372"/>
                    <a:pt x="390982" y="1051537"/>
                  </a:cubicBezTo>
                  <a:cubicBezTo>
                    <a:pt x="390982" y="758702"/>
                    <a:pt x="401217" y="521312"/>
                    <a:pt x="413842" y="521312"/>
                  </a:cubicBezTo>
                  <a:close/>
                  <a:moveTo>
                    <a:pt x="283515" y="651639"/>
                  </a:moveTo>
                  <a:cubicBezTo>
                    <a:pt x="296140" y="651639"/>
                    <a:pt x="306375" y="889029"/>
                    <a:pt x="306375" y="1181864"/>
                  </a:cubicBezTo>
                  <a:cubicBezTo>
                    <a:pt x="306375" y="1474699"/>
                    <a:pt x="296140" y="1712089"/>
                    <a:pt x="283515" y="1712089"/>
                  </a:cubicBezTo>
                  <a:cubicBezTo>
                    <a:pt x="270890" y="1712089"/>
                    <a:pt x="260655" y="1474699"/>
                    <a:pt x="260655" y="1181864"/>
                  </a:cubicBezTo>
                  <a:cubicBezTo>
                    <a:pt x="260655" y="889029"/>
                    <a:pt x="270890" y="651639"/>
                    <a:pt x="283515" y="651639"/>
                  </a:cubicBezTo>
                  <a:close/>
                  <a:moveTo>
                    <a:pt x="153187" y="781967"/>
                  </a:moveTo>
                  <a:cubicBezTo>
                    <a:pt x="165812" y="781967"/>
                    <a:pt x="176047" y="1019357"/>
                    <a:pt x="176047" y="1312192"/>
                  </a:cubicBezTo>
                  <a:cubicBezTo>
                    <a:pt x="176047" y="1605027"/>
                    <a:pt x="165812" y="1842417"/>
                    <a:pt x="153187" y="1842417"/>
                  </a:cubicBezTo>
                  <a:cubicBezTo>
                    <a:pt x="140562" y="1842417"/>
                    <a:pt x="130327" y="1605027"/>
                    <a:pt x="130327" y="1312192"/>
                  </a:cubicBezTo>
                  <a:cubicBezTo>
                    <a:pt x="130327" y="1019357"/>
                    <a:pt x="140562" y="781967"/>
                    <a:pt x="153187" y="781967"/>
                  </a:cubicBezTo>
                  <a:close/>
                  <a:moveTo>
                    <a:pt x="22860" y="912294"/>
                  </a:moveTo>
                  <a:cubicBezTo>
                    <a:pt x="35485" y="912294"/>
                    <a:pt x="45720" y="1149684"/>
                    <a:pt x="45720" y="1442519"/>
                  </a:cubicBezTo>
                  <a:cubicBezTo>
                    <a:pt x="45720" y="1735354"/>
                    <a:pt x="35485" y="1972744"/>
                    <a:pt x="22860" y="1972744"/>
                  </a:cubicBezTo>
                  <a:cubicBezTo>
                    <a:pt x="10235" y="1972744"/>
                    <a:pt x="0" y="1735354"/>
                    <a:pt x="0" y="1442519"/>
                  </a:cubicBezTo>
                  <a:cubicBezTo>
                    <a:pt x="0" y="1149684"/>
                    <a:pt x="10235" y="912294"/>
                    <a:pt x="22860" y="912294"/>
                  </a:cubicBezTo>
                  <a:close/>
                  <a:moveTo>
                    <a:pt x="935153" y="0"/>
                  </a:moveTo>
                  <a:cubicBezTo>
                    <a:pt x="947778" y="0"/>
                    <a:pt x="958013" y="237390"/>
                    <a:pt x="958013" y="530225"/>
                  </a:cubicBezTo>
                  <a:cubicBezTo>
                    <a:pt x="958012" y="823060"/>
                    <a:pt x="947778" y="1060450"/>
                    <a:pt x="935152" y="1060450"/>
                  </a:cubicBezTo>
                  <a:cubicBezTo>
                    <a:pt x="922528" y="1060450"/>
                    <a:pt x="912293" y="823060"/>
                    <a:pt x="912293" y="530225"/>
                  </a:cubicBezTo>
                  <a:cubicBezTo>
                    <a:pt x="912293" y="237390"/>
                    <a:pt x="922528" y="0"/>
                    <a:pt x="93515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635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F3C60FA-426E-490C-97FE-EE837F082F4D}"/>
                </a:ext>
              </a:extLst>
            </p:cNvPr>
            <p:cNvGrpSpPr/>
            <p:nvPr/>
          </p:nvGrpSpPr>
          <p:grpSpPr>
            <a:xfrm rot="545446">
              <a:off x="1493295" y="3365358"/>
              <a:ext cx="1741851" cy="1056543"/>
              <a:chOff x="559841" y="464283"/>
              <a:chExt cx="1741851" cy="1056543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52CEEBB-399A-4A98-A65F-DFA6970E19B8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CAAB90D-E865-4270-BC60-B1D4B059995C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D8AA575-529E-4B51-858F-F4FC7393CFD7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7FE958C-8B37-4D61-8803-3041F4437F16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12B89E6-89ED-4858-9263-3873F7DF2BA6}"/>
                </a:ext>
              </a:extLst>
            </p:cNvPr>
            <p:cNvGrpSpPr/>
            <p:nvPr/>
          </p:nvGrpSpPr>
          <p:grpSpPr>
            <a:xfrm>
              <a:off x="2162834" y="4337172"/>
              <a:ext cx="322635" cy="333573"/>
              <a:chOff x="2821360" y="3303327"/>
              <a:chExt cx="545313" cy="458255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E53A820-3A7A-43F0-870B-40D1C0D36FC8}"/>
                  </a:ext>
                </a:extLst>
              </p:cNvPr>
              <p:cNvSpPr/>
              <p:nvPr/>
            </p:nvSpPr>
            <p:spPr>
              <a:xfrm>
                <a:off x="2821360" y="3303327"/>
                <a:ext cx="545313" cy="458255"/>
              </a:xfrm>
              <a:custGeom>
                <a:avLst/>
                <a:gdLst>
                  <a:gd name="connsiteX0" fmla="*/ 272657 w 545313"/>
                  <a:gd name="connsiteY0" fmla="*/ 0 h 458255"/>
                  <a:gd name="connsiteX1" fmla="*/ 323017 w 545313"/>
                  <a:gd name="connsiteY1" fmla="*/ 11609 h 458255"/>
                  <a:gd name="connsiteX2" fmla="*/ 524452 w 545313"/>
                  <a:gd name="connsiteY2" fmla="*/ 123710 h 458255"/>
                  <a:gd name="connsiteX3" fmla="*/ 537815 w 545313"/>
                  <a:gd name="connsiteY3" fmla="*/ 134909 h 458255"/>
                  <a:gd name="connsiteX4" fmla="*/ 541637 w 545313"/>
                  <a:gd name="connsiteY4" fmla="*/ 136493 h 458255"/>
                  <a:gd name="connsiteX5" fmla="*/ 545312 w 545313"/>
                  <a:gd name="connsiteY5" fmla="*/ 145364 h 458255"/>
                  <a:gd name="connsiteX6" fmla="*/ 545312 w 545313"/>
                  <a:gd name="connsiteY6" fmla="*/ 151736 h 458255"/>
                  <a:gd name="connsiteX7" fmla="*/ 545313 w 545313"/>
                  <a:gd name="connsiteY7" fmla="*/ 151737 h 458255"/>
                  <a:gd name="connsiteX8" fmla="*/ 545312 w 545313"/>
                  <a:gd name="connsiteY8" fmla="*/ 151739 h 458255"/>
                  <a:gd name="connsiteX9" fmla="*/ 545312 w 545313"/>
                  <a:gd name="connsiteY9" fmla="*/ 306517 h 458255"/>
                  <a:gd name="connsiteX10" fmla="*/ 545313 w 545313"/>
                  <a:gd name="connsiteY10" fmla="*/ 306518 h 458255"/>
                  <a:gd name="connsiteX11" fmla="*/ 545312 w 545313"/>
                  <a:gd name="connsiteY11" fmla="*/ 306519 h 458255"/>
                  <a:gd name="connsiteX12" fmla="*/ 545312 w 545313"/>
                  <a:gd name="connsiteY12" fmla="*/ 309848 h 458255"/>
                  <a:gd name="connsiteX13" fmla="*/ 541637 w 545313"/>
                  <a:gd name="connsiteY13" fmla="*/ 318720 h 458255"/>
                  <a:gd name="connsiteX14" fmla="*/ 533821 w 545313"/>
                  <a:gd name="connsiteY14" fmla="*/ 321957 h 458255"/>
                  <a:gd name="connsiteX15" fmla="*/ 524452 w 545313"/>
                  <a:gd name="connsiteY15" fmla="*/ 334545 h 458255"/>
                  <a:gd name="connsiteX16" fmla="*/ 323017 w 545313"/>
                  <a:gd name="connsiteY16" fmla="*/ 446646 h 458255"/>
                  <a:gd name="connsiteX17" fmla="*/ 222296 w 545313"/>
                  <a:gd name="connsiteY17" fmla="*/ 446646 h 458255"/>
                  <a:gd name="connsiteX18" fmla="*/ 20861 w 545313"/>
                  <a:gd name="connsiteY18" fmla="*/ 334545 h 458255"/>
                  <a:gd name="connsiteX19" fmla="*/ 11492 w 545313"/>
                  <a:gd name="connsiteY19" fmla="*/ 321957 h 458255"/>
                  <a:gd name="connsiteX20" fmla="*/ 3676 w 545313"/>
                  <a:gd name="connsiteY20" fmla="*/ 318720 h 458255"/>
                  <a:gd name="connsiteX21" fmla="*/ 1 w 545313"/>
                  <a:gd name="connsiteY21" fmla="*/ 309848 h 458255"/>
                  <a:gd name="connsiteX22" fmla="*/ 1 w 545313"/>
                  <a:gd name="connsiteY22" fmla="*/ 306519 h 458255"/>
                  <a:gd name="connsiteX23" fmla="*/ 0 w 545313"/>
                  <a:gd name="connsiteY23" fmla="*/ 306518 h 458255"/>
                  <a:gd name="connsiteX24" fmla="*/ 1 w 545313"/>
                  <a:gd name="connsiteY24" fmla="*/ 306517 h 458255"/>
                  <a:gd name="connsiteX25" fmla="*/ 1 w 545313"/>
                  <a:gd name="connsiteY25" fmla="*/ 151739 h 458255"/>
                  <a:gd name="connsiteX26" fmla="*/ 0 w 545313"/>
                  <a:gd name="connsiteY26" fmla="*/ 151737 h 458255"/>
                  <a:gd name="connsiteX27" fmla="*/ 1 w 545313"/>
                  <a:gd name="connsiteY27" fmla="*/ 151736 h 458255"/>
                  <a:gd name="connsiteX28" fmla="*/ 1 w 545313"/>
                  <a:gd name="connsiteY28" fmla="*/ 145364 h 458255"/>
                  <a:gd name="connsiteX29" fmla="*/ 3676 w 545313"/>
                  <a:gd name="connsiteY29" fmla="*/ 136493 h 458255"/>
                  <a:gd name="connsiteX30" fmla="*/ 7498 w 545313"/>
                  <a:gd name="connsiteY30" fmla="*/ 134909 h 458255"/>
                  <a:gd name="connsiteX31" fmla="*/ 20861 w 545313"/>
                  <a:gd name="connsiteY31" fmla="*/ 123710 h 458255"/>
                  <a:gd name="connsiteX32" fmla="*/ 222296 w 545313"/>
                  <a:gd name="connsiteY32" fmla="*/ 11609 h 458255"/>
                  <a:gd name="connsiteX33" fmla="*/ 272657 w 545313"/>
                  <a:gd name="connsiteY33" fmla="*/ 0 h 45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45313" h="458255">
                    <a:moveTo>
                      <a:pt x="272657" y="0"/>
                    </a:moveTo>
                    <a:cubicBezTo>
                      <a:pt x="290883" y="0"/>
                      <a:pt x="309110" y="3869"/>
                      <a:pt x="323017" y="11609"/>
                    </a:cubicBezTo>
                    <a:lnTo>
                      <a:pt x="524452" y="123710"/>
                    </a:lnTo>
                    <a:lnTo>
                      <a:pt x="537815" y="134909"/>
                    </a:lnTo>
                    <a:lnTo>
                      <a:pt x="541637" y="136493"/>
                    </a:lnTo>
                    <a:cubicBezTo>
                      <a:pt x="543908" y="138763"/>
                      <a:pt x="545312" y="141900"/>
                      <a:pt x="545312" y="145364"/>
                    </a:cubicBezTo>
                    <a:lnTo>
                      <a:pt x="545312" y="151736"/>
                    </a:lnTo>
                    <a:lnTo>
                      <a:pt x="545313" y="151737"/>
                    </a:lnTo>
                    <a:lnTo>
                      <a:pt x="545312" y="151739"/>
                    </a:lnTo>
                    <a:lnTo>
                      <a:pt x="545312" y="306517"/>
                    </a:lnTo>
                    <a:lnTo>
                      <a:pt x="545313" y="306518"/>
                    </a:lnTo>
                    <a:lnTo>
                      <a:pt x="545312" y="306519"/>
                    </a:lnTo>
                    <a:lnTo>
                      <a:pt x="545312" y="309848"/>
                    </a:lnTo>
                    <a:cubicBezTo>
                      <a:pt x="545312" y="313313"/>
                      <a:pt x="543908" y="316449"/>
                      <a:pt x="541637" y="318720"/>
                    </a:cubicBezTo>
                    <a:lnTo>
                      <a:pt x="533821" y="321957"/>
                    </a:lnTo>
                    <a:lnTo>
                      <a:pt x="524452" y="334545"/>
                    </a:lnTo>
                    <a:lnTo>
                      <a:pt x="323017" y="446646"/>
                    </a:lnTo>
                    <a:cubicBezTo>
                      <a:pt x="295203" y="462125"/>
                      <a:pt x="250110" y="462125"/>
                      <a:pt x="222296" y="446646"/>
                    </a:cubicBezTo>
                    <a:lnTo>
                      <a:pt x="20861" y="334545"/>
                    </a:lnTo>
                    <a:lnTo>
                      <a:pt x="11492" y="321957"/>
                    </a:lnTo>
                    <a:lnTo>
                      <a:pt x="3676" y="318720"/>
                    </a:lnTo>
                    <a:cubicBezTo>
                      <a:pt x="1405" y="316449"/>
                      <a:pt x="1" y="313313"/>
                      <a:pt x="1" y="309848"/>
                    </a:cubicBezTo>
                    <a:lnTo>
                      <a:pt x="1" y="306519"/>
                    </a:lnTo>
                    <a:lnTo>
                      <a:pt x="0" y="306518"/>
                    </a:lnTo>
                    <a:lnTo>
                      <a:pt x="1" y="306517"/>
                    </a:lnTo>
                    <a:lnTo>
                      <a:pt x="1" y="151739"/>
                    </a:lnTo>
                    <a:lnTo>
                      <a:pt x="0" y="151737"/>
                    </a:lnTo>
                    <a:lnTo>
                      <a:pt x="1" y="151736"/>
                    </a:lnTo>
                    <a:lnTo>
                      <a:pt x="1" y="145364"/>
                    </a:lnTo>
                    <a:cubicBezTo>
                      <a:pt x="1" y="141900"/>
                      <a:pt x="1405" y="138763"/>
                      <a:pt x="3676" y="136493"/>
                    </a:cubicBezTo>
                    <a:lnTo>
                      <a:pt x="7498" y="134909"/>
                    </a:lnTo>
                    <a:lnTo>
                      <a:pt x="20861" y="123710"/>
                    </a:lnTo>
                    <a:lnTo>
                      <a:pt x="222296" y="11609"/>
                    </a:lnTo>
                    <a:cubicBezTo>
                      <a:pt x="236203" y="3869"/>
                      <a:pt x="254430" y="0"/>
                      <a:pt x="27265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6E0104F-8DBE-4815-B21B-F96D52FD0F51}"/>
                  </a:ext>
                </a:extLst>
              </p:cNvPr>
              <p:cNvSpPr/>
              <p:nvPr/>
            </p:nvSpPr>
            <p:spPr>
              <a:xfrm>
                <a:off x="2842081" y="3326606"/>
                <a:ext cx="505958" cy="269244"/>
              </a:xfrm>
              <a:custGeom>
                <a:avLst/>
                <a:gdLst>
                  <a:gd name="connsiteX0" fmla="*/ 272656 w 545311"/>
                  <a:gd name="connsiteY0" fmla="*/ 0 h 545311"/>
                  <a:gd name="connsiteX1" fmla="*/ 323016 w 545311"/>
                  <a:gd name="connsiteY1" fmla="*/ 20860 h 545311"/>
                  <a:gd name="connsiteX2" fmla="*/ 524451 w 545311"/>
                  <a:gd name="connsiteY2" fmla="*/ 222295 h 545311"/>
                  <a:gd name="connsiteX3" fmla="*/ 524451 w 545311"/>
                  <a:gd name="connsiteY3" fmla="*/ 323016 h 545311"/>
                  <a:gd name="connsiteX4" fmla="*/ 323016 w 545311"/>
                  <a:gd name="connsiteY4" fmla="*/ 524451 h 545311"/>
                  <a:gd name="connsiteX5" fmla="*/ 222295 w 545311"/>
                  <a:gd name="connsiteY5" fmla="*/ 524451 h 545311"/>
                  <a:gd name="connsiteX6" fmla="*/ 20860 w 545311"/>
                  <a:gd name="connsiteY6" fmla="*/ 323016 h 545311"/>
                  <a:gd name="connsiteX7" fmla="*/ 20860 w 545311"/>
                  <a:gd name="connsiteY7" fmla="*/ 222295 h 545311"/>
                  <a:gd name="connsiteX8" fmla="*/ 222295 w 545311"/>
                  <a:gd name="connsiteY8" fmla="*/ 20860 h 545311"/>
                  <a:gd name="connsiteX9" fmla="*/ 272656 w 545311"/>
                  <a:gd name="connsiteY9" fmla="*/ 0 h 54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311" h="545311">
                    <a:moveTo>
                      <a:pt x="272656" y="0"/>
                    </a:moveTo>
                    <a:cubicBezTo>
                      <a:pt x="290882" y="0"/>
                      <a:pt x="309109" y="6953"/>
                      <a:pt x="323016" y="20860"/>
                    </a:cubicBezTo>
                    <a:lnTo>
                      <a:pt x="524451" y="222295"/>
                    </a:lnTo>
                    <a:cubicBezTo>
                      <a:pt x="552265" y="250109"/>
                      <a:pt x="552265" y="295202"/>
                      <a:pt x="524451" y="323016"/>
                    </a:cubicBezTo>
                    <a:lnTo>
                      <a:pt x="323016" y="524451"/>
                    </a:lnTo>
                    <a:cubicBezTo>
                      <a:pt x="295202" y="552265"/>
                      <a:pt x="250109" y="552265"/>
                      <a:pt x="222295" y="524451"/>
                    </a:cubicBezTo>
                    <a:lnTo>
                      <a:pt x="20860" y="323016"/>
                    </a:lnTo>
                    <a:cubicBezTo>
                      <a:pt x="-6954" y="295202"/>
                      <a:pt x="-6954" y="250109"/>
                      <a:pt x="20860" y="222295"/>
                    </a:cubicBezTo>
                    <a:lnTo>
                      <a:pt x="222295" y="20860"/>
                    </a:lnTo>
                    <a:cubicBezTo>
                      <a:pt x="236202" y="6953"/>
                      <a:pt x="254429" y="0"/>
                      <a:pt x="2726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B88ACEC-741F-4596-9AF7-CDBA8D5AED8D}"/>
                  </a:ext>
                </a:extLst>
              </p:cNvPr>
              <p:cNvSpPr/>
              <p:nvPr/>
            </p:nvSpPr>
            <p:spPr>
              <a:xfrm>
                <a:off x="3088483" y="3607756"/>
                <a:ext cx="15630" cy="137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AFA8857-C92C-49DF-8739-47EA573C911B}"/>
                </a:ext>
              </a:extLst>
            </p:cNvPr>
            <p:cNvSpPr/>
            <p:nvPr/>
          </p:nvSpPr>
          <p:spPr>
            <a:xfrm rot="4092238">
              <a:off x="2062106" y="3287814"/>
              <a:ext cx="646982" cy="1068803"/>
            </a:xfrm>
            <a:custGeom>
              <a:avLst/>
              <a:gdLst>
                <a:gd name="connsiteX0" fmla="*/ 804825 w 958013"/>
                <a:gd name="connsiteY0" fmla="*/ 130329 h 1972744"/>
                <a:gd name="connsiteX1" fmla="*/ 827685 w 958013"/>
                <a:gd name="connsiteY1" fmla="*/ 660554 h 1972744"/>
                <a:gd name="connsiteX2" fmla="*/ 804825 w 958013"/>
                <a:gd name="connsiteY2" fmla="*/ 1190779 h 1972744"/>
                <a:gd name="connsiteX3" fmla="*/ 781965 w 958013"/>
                <a:gd name="connsiteY3" fmla="*/ 660554 h 1972744"/>
                <a:gd name="connsiteX4" fmla="*/ 804825 w 958013"/>
                <a:gd name="connsiteY4" fmla="*/ 130329 h 1972744"/>
                <a:gd name="connsiteX5" fmla="*/ 674497 w 958013"/>
                <a:gd name="connsiteY5" fmla="*/ 260657 h 1972744"/>
                <a:gd name="connsiteX6" fmla="*/ 697358 w 958013"/>
                <a:gd name="connsiteY6" fmla="*/ 790881 h 1972744"/>
                <a:gd name="connsiteX7" fmla="*/ 674497 w 958013"/>
                <a:gd name="connsiteY7" fmla="*/ 1321106 h 1972744"/>
                <a:gd name="connsiteX8" fmla="*/ 651638 w 958013"/>
                <a:gd name="connsiteY8" fmla="*/ 790882 h 1972744"/>
                <a:gd name="connsiteX9" fmla="*/ 674497 w 958013"/>
                <a:gd name="connsiteY9" fmla="*/ 260657 h 1972744"/>
                <a:gd name="connsiteX10" fmla="*/ 544170 w 958013"/>
                <a:gd name="connsiteY10" fmla="*/ 390984 h 1972744"/>
                <a:gd name="connsiteX11" fmla="*/ 567030 w 958013"/>
                <a:gd name="connsiteY11" fmla="*/ 921209 h 1972744"/>
                <a:gd name="connsiteX12" fmla="*/ 544170 w 958013"/>
                <a:gd name="connsiteY12" fmla="*/ 1451434 h 1972744"/>
                <a:gd name="connsiteX13" fmla="*/ 521310 w 958013"/>
                <a:gd name="connsiteY13" fmla="*/ 921209 h 1972744"/>
                <a:gd name="connsiteX14" fmla="*/ 544170 w 958013"/>
                <a:gd name="connsiteY14" fmla="*/ 390984 h 1972744"/>
                <a:gd name="connsiteX15" fmla="*/ 413842 w 958013"/>
                <a:gd name="connsiteY15" fmla="*/ 521312 h 1972744"/>
                <a:gd name="connsiteX16" fmla="*/ 436702 w 958013"/>
                <a:gd name="connsiteY16" fmla="*/ 1051537 h 1972744"/>
                <a:gd name="connsiteX17" fmla="*/ 413842 w 958013"/>
                <a:gd name="connsiteY17" fmla="*/ 1581762 h 1972744"/>
                <a:gd name="connsiteX18" fmla="*/ 390982 w 958013"/>
                <a:gd name="connsiteY18" fmla="*/ 1051537 h 1972744"/>
                <a:gd name="connsiteX19" fmla="*/ 413842 w 958013"/>
                <a:gd name="connsiteY19" fmla="*/ 521312 h 1972744"/>
                <a:gd name="connsiteX20" fmla="*/ 283515 w 958013"/>
                <a:gd name="connsiteY20" fmla="*/ 651639 h 1972744"/>
                <a:gd name="connsiteX21" fmla="*/ 306375 w 958013"/>
                <a:gd name="connsiteY21" fmla="*/ 1181864 h 1972744"/>
                <a:gd name="connsiteX22" fmla="*/ 283515 w 958013"/>
                <a:gd name="connsiteY22" fmla="*/ 1712089 h 1972744"/>
                <a:gd name="connsiteX23" fmla="*/ 260655 w 958013"/>
                <a:gd name="connsiteY23" fmla="*/ 1181864 h 1972744"/>
                <a:gd name="connsiteX24" fmla="*/ 283515 w 958013"/>
                <a:gd name="connsiteY24" fmla="*/ 651639 h 1972744"/>
                <a:gd name="connsiteX25" fmla="*/ 153187 w 958013"/>
                <a:gd name="connsiteY25" fmla="*/ 781967 h 1972744"/>
                <a:gd name="connsiteX26" fmla="*/ 176047 w 958013"/>
                <a:gd name="connsiteY26" fmla="*/ 1312192 h 1972744"/>
                <a:gd name="connsiteX27" fmla="*/ 153187 w 958013"/>
                <a:gd name="connsiteY27" fmla="*/ 1842417 h 1972744"/>
                <a:gd name="connsiteX28" fmla="*/ 130327 w 958013"/>
                <a:gd name="connsiteY28" fmla="*/ 1312192 h 1972744"/>
                <a:gd name="connsiteX29" fmla="*/ 153187 w 958013"/>
                <a:gd name="connsiteY29" fmla="*/ 781967 h 1972744"/>
                <a:gd name="connsiteX30" fmla="*/ 22860 w 958013"/>
                <a:gd name="connsiteY30" fmla="*/ 912294 h 1972744"/>
                <a:gd name="connsiteX31" fmla="*/ 45720 w 958013"/>
                <a:gd name="connsiteY31" fmla="*/ 1442519 h 1972744"/>
                <a:gd name="connsiteX32" fmla="*/ 22860 w 958013"/>
                <a:gd name="connsiteY32" fmla="*/ 1972744 h 1972744"/>
                <a:gd name="connsiteX33" fmla="*/ 0 w 958013"/>
                <a:gd name="connsiteY33" fmla="*/ 1442519 h 1972744"/>
                <a:gd name="connsiteX34" fmla="*/ 22860 w 958013"/>
                <a:gd name="connsiteY34" fmla="*/ 912294 h 1972744"/>
                <a:gd name="connsiteX35" fmla="*/ 935153 w 958013"/>
                <a:gd name="connsiteY35" fmla="*/ 0 h 1972744"/>
                <a:gd name="connsiteX36" fmla="*/ 958013 w 958013"/>
                <a:gd name="connsiteY36" fmla="*/ 530225 h 1972744"/>
                <a:gd name="connsiteX37" fmla="*/ 935152 w 958013"/>
                <a:gd name="connsiteY37" fmla="*/ 1060450 h 1972744"/>
                <a:gd name="connsiteX38" fmla="*/ 912293 w 958013"/>
                <a:gd name="connsiteY38" fmla="*/ 530225 h 1972744"/>
                <a:gd name="connsiteX39" fmla="*/ 935153 w 958013"/>
                <a:gd name="connsiteY39" fmla="*/ 0 h 197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58013" h="1972744">
                  <a:moveTo>
                    <a:pt x="804825" y="130329"/>
                  </a:moveTo>
                  <a:cubicBezTo>
                    <a:pt x="817450" y="130329"/>
                    <a:pt x="827685" y="367719"/>
                    <a:pt x="827685" y="660554"/>
                  </a:cubicBezTo>
                  <a:cubicBezTo>
                    <a:pt x="827685" y="953389"/>
                    <a:pt x="817450" y="1190779"/>
                    <a:pt x="804825" y="1190779"/>
                  </a:cubicBezTo>
                  <a:cubicBezTo>
                    <a:pt x="792200" y="1190779"/>
                    <a:pt x="781965" y="953389"/>
                    <a:pt x="781965" y="660554"/>
                  </a:cubicBezTo>
                  <a:cubicBezTo>
                    <a:pt x="781965" y="367719"/>
                    <a:pt x="792200" y="130329"/>
                    <a:pt x="804825" y="130329"/>
                  </a:cubicBezTo>
                  <a:close/>
                  <a:moveTo>
                    <a:pt x="674497" y="260657"/>
                  </a:moveTo>
                  <a:cubicBezTo>
                    <a:pt x="687123" y="260656"/>
                    <a:pt x="697358" y="498047"/>
                    <a:pt x="697358" y="790881"/>
                  </a:cubicBezTo>
                  <a:cubicBezTo>
                    <a:pt x="697358" y="1083717"/>
                    <a:pt x="687123" y="1321107"/>
                    <a:pt x="674497" y="1321106"/>
                  </a:cubicBezTo>
                  <a:cubicBezTo>
                    <a:pt x="661873" y="1321107"/>
                    <a:pt x="651637" y="1083717"/>
                    <a:pt x="651638" y="790882"/>
                  </a:cubicBezTo>
                  <a:cubicBezTo>
                    <a:pt x="651637" y="498047"/>
                    <a:pt x="661873" y="260656"/>
                    <a:pt x="674497" y="260657"/>
                  </a:cubicBezTo>
                  <a:close/>
                  <a:moveTo>
                    <a:pt x="544170" y="390984"/>
                  </a:moveTo>
                  <a:cubicBezTo>
                    <a:pt x="556795" y="390984"/>
                    <a:pt x="567030" y="628374"/>
                    <a:pt x="567030" y="921209"/>
                  </a:cubicBezTo>
                  <a:cubicBezTo>
                    <a:pt x="567030" y="1214044"/>
                    <a:pt x="556795" y="1451434"/>
                    <a:pt x="544170" y="1451434"/>
                  </a:cubicBezTo>
                  <a:cubicBezTo>
                    <a:pt x="531545" y="1451434"/>
                    <a:pt x="521310" y="1214044"/>
                    <a:pt x="521310" y="921209"/>
                  </a:cubicBezTo>
                  <a:cubicBezTo>
                    <a:pt x="521310" y="628374"/>
                    <a:pt x="531545" y="390984"/>
                    <a:pt x="544170" y="390984"/>
                  </a:cubicBezTo>
                  <a:close/>
                  <a:moveTo>
                    <a:pt x="413842" y="521312"/>
                  </a:moveTo>
                  <a:cubicBezTo>
                    <a:pt x="426468" y="521312"/>
                    <a:pt x="436702" y="758702"/>
                    <a:pt x="436702" y="1051537"/>
                  </a:cubicBezTo>
                  <a:cubicBezTo>
                    <a:pt x="436702" y="1344372"/>
                    <a:pt x="426468" y="1581762"/>
                    <a:pt x="413842" y="1581762"/>
                  </a:cubicBezTo>
                  <a:cubicBezTo>
                    <a:pt x="401217" y="1581762"/>
                    <a:pt x="390982" y="1344372"/>
                    <a:pt x="390982" y="1051537"/>
                  </a:cubicBezTo>
                  <a:cubicBezTo>
                    <a:pt x="390982" y="758702"/>
                    <a:pt x="401217" y="521312"/>
                    <a:pt x="413842" y="521312"/>
                  </a:cubicBezTo>
                  <a:close/>
                  <a:moveTo>
                    <a:pt x="283515" y="651639"/>
                  </a:moveTo>
                  <a:cubicBezTo>
                    <a:pt x="296140" y="651639"/>
                    <a:pt x="306375" y="889029"/>
                    <a:pt x="306375" y="1181864"/>
                  </a:cubicBezTo>
                  <a:cubicBezTo>
                    <a:pt x="306375" y="1474699"/>
                    <a:pt x="296140" y="1712089"/>
                    <a:pt x="283515" y="1712089"/>
                  </a:cubicBezTo>
                  <a:cubicBezTo>
                    <a:pt x="270890" y="1712089"/>
                    <a:pt x="260655" y="1474699"/>
                    <a:pt x="260655" y="1181864"/>
                  </a:cubicBezTo>
                  <a:cubicBezTo>
                    <a:pt x="260655" y="889029"/>
                    <a:pt x="270890" y="651639"/>
                    <a:pt x="283515" y="651639"/>
                  </a:cubicBezTo>
                  <a:close/>
                  <a:moveTo>
                    <a:pt x="153187" y="781967"/>
                  </a:moveTo>
                  <a:cubicBezTo>
                    <a:pt x="165812" y="781967"/>
                    <a:pt x="176047" y="1019357"/>
                    <a:pt x="176047" y="1312192"/>
                  </a:cubicBezTo>
                  <a:cubicBezTo>
                    <a:pt x="176047" y="1605027"/>
                    <a:pt x="165812" y="1842417"/>
                    <a:pt x="153187" y="1842417"/>
                  </a:cubicBezTo>
                  <a:cubicBezTo>
                    <a:pt x="140562" y="1842417"/>
                    <a:pt x="130327" y="1605027"/>
                    <a:pt x="130327" y="1312192"/>
                  </a:cubicBezTo>
                  <a:cubicBezTo>
                    <a:pt x="130327" y="1019357"/>
                    <a:pt x="140562" y="781967"/>
                    <a:pt x="153187" y="781967"/>
                  </a:cubicBezTo>
                  <a:close/>
                  <a:moveTo>
                    <a:pt x="22860" y="912294"/>
                  </a:moveTo>
                  <a:cubicBezTo>
                    <a:pt x="35485" y="912294"/>
                    <a:pt x="45720" y="1149684"/>
                    <a:pt x="45720" y="1442519"/>
                  </a:cubicBezTo>
                  <a:cubicBezTo>
                    <a:pt x="45720" y="1735354"/>
                    <a:pt x="35485" y="1972744"/>
                    <a:pt x="22860" y="1972744"/>
                  </a:cubicBezTo>
                  <a:cubicBezTo>
                    <a:pt x="10235" y="1972744"/>
                    <a:pt x="0" y="1735354"/>
                    <a:pt x="0" y="1442519"/>
                  </a:cubicBezTo>
                  <a:cubicBezTo>
                    <a:pt x="0" y="1149684"/>
                    <a:pt x="10235" y="912294"/>
                    <a:pt x="22860" y="912294"/>
                  </a:cubicBezTo>
                  <a:close/>
                  <a:moveTo>
                    <a:pt x="935153" y="0"/>
                  </a:moveTo>
                  <a:cubicBezTo>
                    <a:pt x="947778" y="0"/>
                    <a:pt x="958013" y="237390"/>
                    <a:pt x="958013" y="530225"/>
                  </a:cubicBezTo>
                  <a:cubicBezTo>
                    <a:pt x="958012" y="823060"/>
                    <a:pt x="947778" y="1060450"/>
                    <a:pt x="935152" y="1060450"/>
                  </a:cubicBezTo>
                  <a:cubicBezTo>
                    <a:pt x="922528" y="1060450"/>
                    <a:pt x="912293" y="823060"/>
                    <a:pt x="912293" y="530225"/>
                  </a:cubicBezTo>
                  <a:cubicBezTo>
                    <a:pt x="912293" y="237390"/>
                    <a:pt x="922528" y="0"/>
                    <a:pt x="93515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635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765E19-840E-4CDC-9398-EBD2A3C40138}"/>
              </a:ext>
            </a:extLst>
          </p:cNvPr>
          <p:cNvGrpSpPr/>
          <p:nvPr/>
        </p:nvGrpSpPr>
        <p:grpSpPr>
          <a:xfrm>
            <a:off x="3989948" y="1469225"/>
            <a:ext cx="2004378" cy="1484314"/>
            <a:chOff x="2588666" y="464282"/>
            <a:chExt cx="1741851" cy="128990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840263B-CED7-441A-8693-699B70F0B98F}"/>
                </a:ext>
              </a:extLst>
            </p:cNvPr>
            <p:cNvSpPr/>
            <p:nvPr/>
          </p:nvSpPr>
          <p:spPr>
            <a:xfrm>
              <a:off x="2588666" y="464282"/>
              <a:ext cx="1741851" cy="1289905"/>
            </a:xfrm>
            <a:custGeom>
              <a:avLst/>
              <a:gdLst>
                <a:gd name="connsiteX0" fmla="*/ 772287 w 1741851"/>
                <a:gd name="connsiteY0" fmla="*/ 245 h 1289905"/>
                <a:gd name="connsiteX1" fmla="*/ 846513 w 1741851"/>
                <a:gd name="connsiteY1" fmla="*/ 12700 h 1289905"/>
                <a:gd name="connsiteX2" fmla="*/ 1705084 w 1741851"/>
                <a:gd name="connsiteY2" fmla="*/ 399921 h 1289905"/>
                <a:gd name="connsiteX3" fmla="*/ 1741402 w 1741851"/>
                <a:gd name="connsiteY3" fmla="*/ 437320 h 1289905"/>
                <a:gd name="connsiteX4" fmla="*/ 1738065 w 1741851"/>
                <a:gd name="connsiteY4" fmla="*/ 455749 h 1289905"/>
                <a:gd name="connsiteX5" fmla="*/ 1738065 w 1741851"/>
                <a:gd name="connsiteY5" fmla="*/ 535915 h 1289905"/>
                <a:gd name="connsiteX6" fmla="*/ 1741402 w 1741851"/>
                <a:gd name="connsiteY6" fmla="*/ 542095 h 1289905"/>
                <a:gd name="connsiteX7" fmla="*/ 1740541 w 1741851"/>
                <a:gd name="connsiteY7" fmla="*/ 546850 h 1289905"/>
                <a:gd name="connsiteX8" fmla="*/ 1741402 w 1741851"/>
                <a:gd name="connsiteY8" fmla="*/ 548445 h 1289905"/>
                <a:gd name="connsiteX9" fmla="*/ 1739034 w 1741851"/>
                <a:gd name="connsiteY9" fmla="*/ 561522 h 1289905"/>
                <a:gd name="connsiteX10" fmla="*/ 1741402 w 1741851"/>
                <a:gd name="connsiteY10" fmla="*/ 565907 h 1289905"/>
                <a:gd name="connsiteX11" fmla="*/ 1738065 w 1741851"/>
                <a:gd name="connsiteY11" fmla="*/ 584336 h 1289905"/>
                <a:gd name="connsiteX12" fmla="*/ 1738065 w 1741851"/>
                <a:gd name="connsiteY12" fmla="*/ 647040 h 1289905"/>
                <a:gd name="connsiteX13" fmla="*/ 1741402 w 1741851"/>
                <a:gd name="connsiteY13" fmla="*/ 653220 h 1289905"/>
                <a:gd name="connsiteX14" fmla="*/ 1739034 w 1741851"/>
                <a:gd name="connsiteY14" fmla="*/ 666297 h 1289905"/>
                <a:gd name="connsiteX15" fmla="*/ 1741402 w 1741851"/>
                <a:gd name="connsiteY15" fmla="*/ 670682 h 1289905"/>
                <a:gd name="connsiteX16" fmla="*/ 1740541 w 1741851"/>
                <a:gd name="connsiteY16" fmla="*/ 675437 h 1289905"/>
                <a:gd name="connsiteX17" fmla="*/ 1741402 w 1741851"/>
                <a:gd name="connsiteY17" fmla="*/ 677032 h 1289905"/>
                <a:gd name="connsiteX18" fmla="*/ 1738065 w 1741851"/>
                <a:gd name="connsiteY18" fmla="*/ 695462 h 1289905"/>
                <a:gd name="connsiteX19" fmla="*/ 1738065 w 1741851"/>
                <a:gd name="connsiteY19" fmla="*/ 775627 h 1289905"/>
                <a:gd name="connsiteX20" fmla="*/ 1741402 w 1741851"/>
                <a:gd name="connsiteY20" fmla="*/ 781807 h 1289905"/>
                <a:gd name="connsiteX21" fmla="*/ 1718536 w 1741851"/>
                <a:gd name="connsiteY21" fmla="*/ 822242 h 1289905"/>
                <a:gd name="connsiteX22" fmla="*/ 1038219 w 1741851"/>
                <a:gd name="connsiteY22" fmla="*/ 1269877 h 1289905"/>
                <a:gd name="connsiteX23" fmla="*/ 895338 w 1741851"/>
                <a:gd name="connsiteY23" fmla="*/ 1277205 h 1289905"/>
                <a:gd name="connsiteX24" fmla="*/ 36767 w 1741851"/>
                <a:gd name="connsiteY24" fmla="*/ 889985 h 1289905"/>
                <a:gd name="connsiteX25" fmla="*/ 449 w 1741851"/>
                <a:gd name="connsiteY25" fmla="*/ 852585 h 1289905"/>
                <a:gd name="connsiteX26" fmla="*/ 2135 w 1741851"/>
                <a:gd name="connsiteY26" fmla="*/ 843275 h 1289905"/>
                <a:gd name="connsiteX27" fmla="*/ 2135 w 1741851"/>
                <a:gd name="connsiteY27" fmla="*/ 750933 h 1289905"/>
                <a:gd name="connsiteX28" fmla="*/ 449 w 1741851"/>
                <a:gd name="connsiteY28" fmla="*/ 747810 h 1289905"/>
                <a:gd name="connsiteX29" fmla="*/ 1310 w 1741851"/>
                <a:gd name="connsiteY29" fmla="*/ 743055 h 1289905"/>
                <a:gd name="connsiteX30" fmla="*/ 449 w 1741851"/>
                <a:gd name="connsiteY30" fmla="*/ 741460 h 1289905"/>
                <a:gd name="connsiteX31" fmla="*/ 2135 w 1741851"/>
                <a:gd name="connsiteY31" fmla="*/ 732149 h 1289905"/>
                <a:gd name="connsiteX32" fmla="*/ 2135 w 1741851"/>
                <a:gd name="connsiteY32" fmla="*/ 727121 h 1289905"/>
                <a:gd name="connsiteX33" fmla="*/ 449 w 1741851"/>
                <a:gd name="connsiteY33" fmla="*/ 723998 h 1289905"/>
                <a:gd name="connsiteX34" fmla="*/ 2135 w 1741851"/>
                <a:gd name="connsiteY34" fmla="*/ 714688 h 1289905"/>
                <a:gd name="connsiteX35" fmla="*/ 2135 w 1741851"/>
                <a:gd name="connsiteY35" fmla="*/ 639807 h 1289905"/>
                <a:gd name="connsiteX36" fmla="*/ 449 w 1741851"/>
                <a:gd name="connsiteY36" fmla="*/ 636685 h 1289905"/>
                <a:gd name="connsiteX37" fmla="*/ 2135 w 1741851"/>
                <a:gd name="connsiteY37" fmla="*/ 627374 h 1289905"/>
                <a:gd name="connsiteX38" fmla="*/ 2135 w 1741851"/>
                <a:gd name="connsiteY38" fmla="*/ 622346 h 1289905"/>
                <a:gd name="connsiteX39" fmla="*/ 449 w 1741851"/>
                <a:gd name="connsiteY39" fmla="*/ 619223 h 1289905"/>
                <a:gd name="connsiteX40" fmla="*/ 1310 w 1741851"/>
                <a:gd name="connsiteY40" fmla="*/ 614468 h 1289905"/>
                <a:gd name="connsiteX41" fmla="*/ 449 w 1741851"/>
                <a:gd name="connsiteY41" fmla="*/ 612873 h 1289905"/>
                <a:gd name="connsiteX42" fmla="*/ 2135 w 1741851"/>
                <a:gd name="connsiteY42" fmla="*/ 603562 h 1289905"/>
                <a:gd name="connsiteX43" fmla="*/ 2135 w 1741851"/>
                <a:gd name="connsiteY43" fmla="*/ 511220 h 1289905"/>
                <a:gd name="connsiteX44" fmla="*/ 449 w 1741851"/>
                <a:gd name="connsiteY44" fmla="*/ 508098 h 1289905"/>
                <a:gd name="connsiteX45" fmla="*/ 23315 w 1741851"/>
                <a:gd name="connsiteY45" fmla="*/ 467663 h 1289905"/>
                <a:gd name="connsiteX46" fmla="*/ 703632 w 1741851"/>
                <a:gd name="connsiteY46" fmla="*/ 20028 h 1289905"/>
                <a:gd name="connsiteX47" fmla="*/ 772287 w 1741851"/>
                <a:gd name="connsiteY47" fmla="*/ 245 h 1289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741851" h="1289905">
                  <a:moveTo>
                    <a:pt x="772287" y="245"/>
                  </a:moveTo>
                  <a:cubicBezTo>
                    <a:pt x="798143" y="-1082"/>
                    <a:pt x="824928" y="2966"/>
                    <a:pt x="846513" y="12700"/>
                  </a:cubicBezTo>
                  <a:lnTo>
                    <a:pt x="1705084" y="399921"/>
                  </a:lnTo>
                  <a:cubicBezTo>
                    <a:pt x="1726669" y="409655"/>
                    <a:pt x="1738967" y="423235"/>
                    <a:pt x="1741402" y="437320"/>
                  </a:cubicBezTo>
                  <a:lnTo>
                    <a:pt x="1738065" y="455749"/>
                  </a:lnTo>
                  <a:lnTo>
                    <a:pt x="1738065" y="535915"/>
                  </a:lnTo>
                  <a:lnTo>
                    <a:pt x="1741402" y="542095"/>
                  </a:lnTo>
                  <a:lnTo>
                    <a:pt x="1740541" y="546850"/>
                  </a:lnTo>
                  <a:lnTo>
                    <a:pt x="1741402" y="548445"/>
                  </a:lnTo>
                  <a:lnTo>
                    <a:pt x="1739034" y="561522"/>
                  </a:lnTo>
                  <a:lnTo>
                    <a:pt x="1741402" y="565907"/>
                  </a:lnTo>
                  <a:lnTo>
                    <a:pt x="1738065" y="584336"/>
                  </a:lnTo>
                  <a:lnTo>
                    <a:pt x="1738065" y="647040"/>
                  </a:lnTo>
                  <a:lnTo>
                    <a:pt x="1741402" y="653220"/>
                  </a:lnTo>
                  <a:lnTo>
                    <a:pt x="1739034" y="666297"/>
                  </a:lnTo>
                  <a:lnTo>
                    <a:pt x="1741402" y="670682"/>
                  </a:lnTo>
                  <a:lnTo>
                    <a:pt x="1740541" y="675437"/>
                  </a:lnTo>
                  <a:lnTo>
                    <a:pt x="1741402" y="677032"/>
                  </a:lnTo>
                  <a:lnTo>
                    <a:pt x="1738065" y="695462"/>
                  </a:lnTo>
                  <a:lnTo>
                    <a:pt x="1738065" y="775627"/>
                  </a:lnTo>
                  <a:lnTo>
                    <a:pt x="1741402" y="781807"/>
                  </a:lnTo>
                  <a:cubicBezTo>
                    <a:pt x="1743836" y="795892"/>
                    <a:pt x="1736407" y="810484"/>
                    <a:pt x="1718536" y="822242"/>
                  </a:cubicBezTo>
                  <a:lnTo>
                    <a:pt x="1038219" y="1269877"/>
                  </a:lnTo>
                  <a:cubicBezTo>
                    <a:pt x="1002479" y="1293394"/>
                    <a:pt x="938508" y="1296674"/>
                    <a:pt x="895338" y="1277205"/>
                  </a:cubicBezTo>
                  <a:lnTo>
                    <a:pt x="36767" y="889985"/>
                  </a:lnTo>
                  <a:cubicBezTo>
                    <a:pt x="15182" y="880250"/>
                    <a:pt x="2884" y="866671"/>
                    <a:pt x="449" y="852585"/>
                  </a:cubicBezTo>
                  <a:lnTo>
                    <a:pt x="2135" y="843275"/>
                  </a:lnTo>
                  <a:lnTo>
                    <a:pt x="2135" y="750933"/>
                  </a:lnTo>
                  <a:lnTo>
                    <a:pt x="449" y="747810"/>
                  </a:lnTo>
                  <a:lnTo>
                    <a:pt x="1310" y="743055"/>
                  </a:lnTo>
                  <a:lnTo>
                    <a:pt x="449" y="741460"/>
                  </a:lnTo>
                  <a:lnTo>
                    <a:pt x="2135" y="732149"/>
                  </a:lnTo>
                  <a:lnTo>
                    <a:pt x="2135" y="727121"/>
                  </a:lnTo>
                  <a:lnTo>
                    <a:pt x="449" y="723998"/>
                  </a:lnTo>
                  <a:lnTo>
                    <a:pt x="2135" y="714688"/>
                  </a:lnTo>
                  <a:lnTo>
                    <a:pt x="2135" y="639807"/>
                  </a:lnTo>
                  <a:lnTo>
                    <a:pt x="449" y="636685"/>
                  </a:lnTo>
                  <a:lnTo>
                    <a:pt x="2135" y="627374"/>
                  </a:lnTo>
                  <a:lnTo>
                    <a:pt x="2135" y="622346"/>
                  </a:lnTo>
                  <a:lnTo>
                    <a:pt x="449" y="619223"/>
                  </a:lnTo>
                  <a:lnTo>
                    <a:pt x="1310" y="614468"/>
                  </a:lnTo>
                  <a:lnTo>
                    <a:pt x="449" y="612873"/>
                  </a:lnTo>
                  <a:lnTo>
                    <a:pt x="2135" y="603562"/>
                  </a:lnTo>
                  <a:lnTo>
                    <a:pt x="2135" y="511220"/>
                  </a:lnTo>
                  <a:lnTo>
                    <a:pt x="449" y="508098"/>
                  </a:lnTo>
                  <a:cubicBezTo>
                    <a:pt x="-1985" y="494013"/>
                    <a:pt x="5445" y="479421"/>
                    <a:pt x="23315" y="467663"/>
                  </a:cubicBezTo>
                  <a:lnTo>
                    <a:pt x="703632" y="20028"/>
                  </a:lnTo>
                  <a:cubicBezTo>
                    <a:pt x="721502" y="8270"/>
                    <a:pt x="746430" y="1571"/>
                    <a:pt x="772287" y="245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42C71BA-0588-4247-A071-8D34FD5356E4}"/>
                </a:ext>
              </a:extLst>
            </p:cNvPr>
            <p:cNvSpPr/>
            <p:nvPr/>
          </p:nvSpPr>
          <p:spPr>
            <a:xfrm>
              <a:off x="2633663" y="928688"/>
              <a:ext cx="1604962" cy="825499"/>
            </a:xfrm>
            <a:custGeom>
              <a:avLst/>
              <a:gdLst>
                <a:gd name="connsiteX0" fmla="*/ 0 w 1604962"/>
                <a:gd name="connsiteY0" fmla="*/ 0 h 825499"/>
                <a:gd name="connsiteX1" fmla="*/ 1604962 w 1604962"/>
                <a:gd name="connsiteY1" fmla="*/ 0 h 825499"/>
                <a:gd name="connsiteX2" fmla="*/ 1604962 w 1604962"/>
                <a:gd name="connsiteY2" fmla="*/ 402958 h 825499"/>
                <a:gd name="connsiteX3" fmla="*/ 993222 w 1604962"/>
                <a:gd name="connsiteY3" fmla="*/ 805471 h 825499"/>
                <a:gd name="connsiteX4" fmla="*/ 850341 w 1604962"/>
                <a:gd name="connsiteY4" fmla="*/ 812799 h 825499"/>
                <a:gd name="connsiteX5" fmla="*/ 0 w 1604962"/>
                <a:gd name="connsiteY5" fmla="*/ 429291 h 82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4962" h="825499">
                  <a:moveTo>
                    <a:pt x="0" y="0"/>
                  </a:moveTo>
                  <a:lnTo>
                    <a:pt x="1604962" y="0"/>
                  </a:lnTo>
                  <a:lnTo>
                    <a:pt x="1604962" y="402958"/>
                  </a:lnTo>
                  <a:lnTo>
                    <a:pt x="993222" y="805471"/>
                  </a:lnTo>
                  <a:cubicBezTo>
                    <a:pt x="957482" y="828988"/>
                    <a:pt x="893511" y="832268"/>
                    <a:pt x="850341" y="812799"/>
                  </a:cubicBezTo>
                  <a:lnTo>
                    <a:pt x="0" y="429291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  <a:gs pos="20000">
                  <a:srgbClr val="FFC000">
                    <a:alpha val="50000"/>
                  </a:srgbClr>
                </a:gs>
                <a:gs pos="42000">
                  <a:schemeClr val="bg1">
                    <a:alpha val="80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E05E3A3-D0A6-4F5F-8383-A8FB55CAA937}"/>
                </a:ext>
              </a:extLst>
            </p:cNvPr>
            <p:cNvSpPr/>
            <p:nvPr/>
          </p:nvSpPr>
          <p:spPr>
            <a:xfrm>
              <a:off x="2656746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E9832D0-4273-4BFA-B91D-5A6E63B48C57}"/>
                </a:ext>
              </a:extLst>
            </p:cNvPr>
            <p:cNvSpPr/>
            <p:nvPr/>
          </p:nvSpPr>
          <p:spPr>
            <a:xfrm>
              <a:off x="2656746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alpha val="50000"/>
                  </a:schemeClr>
                </a:gs>
                <a:gs pos="100000">
                  <a:srgbClr val="FFFF00">
                    <a:alpha val="0"/>
                  </a:srgb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6FC969B-90AD-44CC-A042-9117856BA772}"/>
              </a:ext>
            </a:extLst>
          </p:cNvPr>
          <p:cNvGrpSpPr/>
          <p:nvPr/>
        </p:nvGrpSpPr>
        <p:grpSpPr>
          <a:xfrm>
            <a:off x="6951364" y="1250050"/>
            <a:ext cx="2004378" cy="1944658"/>
            <a:chOff x="4560341" y="464282"/>
            <a:chExt cx="1741851" cy="1689955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5849053-EEB6-4E8F-AEDE-6662CC6F6210}"/>
                </a:ext>
              </a:extLst>
            </p:cNvPr>
            <p:cNvSpPr/>
            <p:nvPr/>
          </p:nvSpPr>
          <p:spPr>
            <a:xfrm>
              <a:off x="4560341" y="464282"/>
              <a:ext cx="1741851" cy="1689955"/>
            </a:xfrm>
            <a:custGeom>
              <a:avLst/>
              <a:gdLst>
                <a:gd name="connsiteX0" fmla="*/ 772287 w 1741851"/>
                <a:gd name="connsiteY0" fmla="*/ 245 h 1689955"/>
                <a:gd name="connsiteX1" fmla="*/ 846513 w 1741851"/>
                <a:gd name="connsiteY1" fmla="*/ 12700 h 1689955"/>
                <a:gd name="connsiteX2" fmla="*/ 1705084 w 1741851"/>
                <a:gd name="connsiteY2" fmla="*/ 399921 h 1689955"/>
                <a:gd name="connsiteX3" fmla="*/ 1741402 w 1741851"/>
                <a:gd name="connsiteY3" fmla="*/ 437320 h 1689955"/>
                <a:gd name="connsiteX4" fmla="*/ 1738065 w 1741851"/>
                <a:gd name="connsiteY4" fmla="*/ 455749 h 1689955"/>
                <a:gd name="connsiteX5" fmla="*/ 1738065 w 1741851"/>
                <a:gd name="connsiteY5" fmla="*/ 535915 h 1689955"/>
                <a:gd name="connsiteX6" fmla="*/ 1741402 w 1741851"/>
                <a:gd name="connsiteY6" fmla="*/ 542095 h 1689955"/>
                <a:gd name="connsiteX7" fmla="*/ 1740541 w 1741851"/>
                <a:gd name="connsiteY7" fmla="*/ 546850 h 1689955"/>
                <a:gd name="connsiteX8" fmla="*/ 1741402 w 1741851"/>
                <a:gd name="connsiteY8" fmla="*/ 548445 h 1689955"/>
                <a:gd name="connsiteX9" fmla="*/ 1738065 w 1741851"/>
                <a:gd name="connsiteY9" fmla="*/ 566875 h 1689955"/>
                <a:gd name="connsiteX10" fmla="*/ 1738065 w 1741851"/>
                <a:gd name="connsiteY10" fmla="*/ 631165 h 1689955"/>
                <a:gd name="connsiteX11" fmla="*/ 1741402 w 1741851"/>
                <a:gd name="connsiteY11" fmla="*/ 637345 h 1689955"/>
                <a:gd name="connsiteX12" fmla="*/ 1739249 w 1741851"/>
                <a:gd name="connsiteY12" fmla="*/ 649233 h 1689955"/>
                <a:gd name="connsiteX13" fmla="*/ 1741402 w 1741851"/>
                <a:gd name="connsiteY13" fmla="*/ 653220 h 1689955"/>
                <a:gd name="connsiteX14" fmla="*/ 1738065 w 1741851"/>
                <a:gd name="connsiteY14" fmla="*/ 671650 h 1689955"/>
                <a:gd name="connsiteX15" fmla="*/ 1738065 w 1741851"/>
                <a:gd name="connsiteY15" fmla="*/ 735940 h 1689955"/>
                <a:gd name="connsiteX16" fmla="*/ 1741402 w 1741851"/>
                <a:gd name="connsiteY16" fmla="*/ 742120 h 1689955"/>
                <a:gd name="connsiteX17" fmla="*/ 1740541 w 1741851"/>
                <a:gd name="connsiteY17" fmla="*/ 746875 h 1689955"/>
                <a:gd name="connsiteX18" fmla="*/ 1741402 w 1741851"/>
                <a:gd name="connsiteY18" fmla="*/ 748470 h 1689955"/>
                <a:gd name="connsiteX19" fmla="*/ 1739035 w 1741851"/>
                <a:gd name="connsiteY19" fmla="*/ 761547 h 1689955"/>
                <a:gd name="connsiteX20" fmla="*/ 1741402 w 1741851"/>
                <a:gd name="connsiteY20" fmla="*/ 765932 h 1689955"/>
                <a:gd name="connsiteX21" fmla="*/ 1738065 w 1741851"/>
                <a:gd name="connsiteY21" fmla="*/ 784361 h 1689955"/>
                <a:gd name="connsiteX22" fmla="*/ 1738065 w 1741851"/>
                <a:gd name="connsiteY22" fmla="*/ 847065 h 1689955"/>
                <a:gd name="connsiteX23" fmla="*/ 1741402 w 1741851"/>
                <a:gd name="connsiteY23" fmla="*/ 853245 h 1689955"/>
                <a:gd name="connsiteX24" fmla="*/ 1739034 w 1741851"/>
                <a:gd name="connsiteY24" fmla="*/ 866322 h 1689955"/>
                <a:gd name="connsiteX25" fmla="*/ 1741402 w 1741851"/>
                <a:gd name="connsiteY25" fmla="*/ 870707 h 1689955"/>
                <a:gd name="connsiteX26" fmla="*/ 1740541 w 1741851"/>
                <a:gd name="connsiteY26" fmla="*/ 875462 h 1689955"/>
                <a:gd name="connsiteX27" fmla="*/ 1741402 w 1741851"/>
                <a:gd name="connsiteY27" fmla="*/ 877057 h 1689955"/>
                <a:gd name="connsiteX28" fmla="*/ 1738065 w 1741851"/>
                <a:gd name="connsiteY28" fmla="*/ 895487 h 1689955"/>
                <a:gd name="connsiteX29" fmla="*/ 1738065 w 1741851"/>
                <a:gd name="connsiteY29" fmla="*/ 959777 h 1689955"/>
                <a:gd name="connsiteX30" fmla="*/ 1741402 w 1741851"/>
                <a:gd name="connsiteY30" fmla="*/ 965957 h 1689955"/>
                <a:gd name="connsiteX31" fmla="*/ 1739249 w 1741851"/>
                <a:gd name="connsiteY31" fmla="*/ 977845 h 1689955"/>
                <a:gd name="connsiteX32" fmla="*/ 1741402 w 1741851"/>
                <a:gd name="connsiteY32" fmla="*/ 981832 h 1689955"/>
                <a:gd name="connsiteX33" fmla="*/ 1738065 w 1741851"/>
                <a:gd name="connsiteY33" fmla="*/ 1000262 h 1689955"/>
                <a:gd name="connsiteX34" fmla="*/ 1738065 w 1741851"/>
                <a:gd name="connsiteY34" fmla="*/ 1064552 h 1689955"/>
                <a:gd name="connsiteX35" fmla="*/ 1741402 w 1741851"/>
                <a:gd name="connsiteY35" fmla="*/ 1070732 h 1689955"/>
                <a:gd name="connsiteX36" fmla="*/ 1740541 w 1741851"/>
                <a:gd name="connsiteY36" fmla="*/ 1075487 h 1689955"/>
                <a:gd name="connsiteX37" fmla="*/ 1741402 w 1741851"/>
                <a:gd name="connsiteY37" fmla="*/ 1077082 h 1689955"/>
                <a:gd name="connsiteX38" fmla="*/ 1738065 w 1741851"/>
                <a:gd name="connsiteY38" fmla="*/ 1095512 h 1689955"/>
                <a:gd name="connsiteX39" fmla="*/ 1738065 w 1741851"/>
                <a:gd name="connsiteY39" fmla="*/ 1175677 h 1689955"/>
                <a:gd name="connsiteX40" fmla="*/ 1741402 w 1741851"/>
                <a:gd name="connsiteY40" fmla="*/ 1181857 h 1689955"/>
                <a:gd name="connsiteX41" fmla="*/ 1718536 w 1741851"/>
                <a:gd name="connsiteY41" fmla="*/ 1222292 h 1689955"/>
                <a:gd name="connsiteX42" fmla="*/ 1038219 w 1741851"/>
                <a:gd name="connsiteY42" fmla="*/ 1669927 h 1689955"/>
                <a:gd name="connsiteX43" fmla="*/ 895338 w 1741851"/>
                <a:gd name="connsiteY43" fmla="*/ 1677255 h 1689955"/>
                <a:gd name="connsiteX44" fmla="*/ 36767 w 1741851"/>
                <a:gd name="connsiteY44" fmla="*/ 1290035 h 1689955"/>
                <a:gd name="connsiteX45" fmla="*/ 449 w 1741851"/>
                <a:gd name="connsiteY45" fmla="*/ 1252635 h 1689955"/>
                <a:gd name="connsiteX46" fmla="*/ 2135 w 1741851"/>
                <a:gd name="connsiteY46" fmla="*/ 1243325 h 1689955"/>
                <a:gd name="connsiteX47" fmla="*/ 2135 w 1741851"/>
                <a:gd name="connsiteY47" fmla="*/ 1150983 h 1689955"/>
                <a:gd name="connsiteX48" fmla="*/ 449 w 1741851"/>
                <a:gd name="connsiteY48" fmla="*/ 1147860 h 1689955"/>
                <a:gd name="connsiteX49" fmla="*/ 1310 w 1741851"/>
                <a:gd name="connsiteY49" fmla="*/ 1143105 h 1689955"/>
                <a:gd name="connsiteX50" fmla="*/ 449 w 1741851"/>
                <a:gd name="connsiteY50" fmla="*/ 1141510 h 1689955"/>
                <a:gd name="connsiteX51" fmla="*/ 2135 w 1741851"/>
                <a:gd name="connsiteY51" fmla="*/ 1132199 h 1689955"/>
                <a:gd name="connsiteX52" fmla="*/ 2135 w 1741851"/>
                <a:gd name="connsiteY52" fmla="*/ 1055733 h 1689955"/>
                <a:gd name="connsiteX53" fmla="*/ 449 w 1741851"/>
                <a:gd name="connsiteY53" fmla="*/ 1052610 h 1689955"/>
                <a:gd name="connsiteX54" fmla="*/ 2135 w 1741851"/>
                <a:gd name="connsiteY54" fmla="*/ 1043300 h 1689955"/>
                <a:gd name="connsiteX55" fmla="*/ 2135 w 1741851"/>
                <a:gd name="connsiteY55" fmla="*/ 1039857 h 1689955"/>
                <a:gd name="connsiteX56" fmla="*/ 449 w 1741851"/>
                <a:gd name="connsiteY56" fmla="*/ 1036735 h 1689955"/>
                <a:gd name="connsiteX57" fmla="*/ 2135 w 1741851"/>
                <a:gd name="connsiteY57" fmla="*/ 1027424 h 1689955"/>
                <a:gd name="connsiteX58" fmla="*/ 2135 w 1741851"/>
                <a:gd name="connsiteY58" fmla="*/ 950958 h 1689955"/>
                <a:gd name="connsiteX59" fmla="*/ 449 w 1741851"/>
                <a:gd name="connsiteY59" fmla="*/ 947835 h 1689955"/>
                <a:gd name="connsiteX60" fmla="*/ 1310 w 1741851"/>
                <a:gd name="connsiteY60" fmla="*/ 943080 h 1689955"/>
                <a:gd name="connsiteX61" fmla="*/ 449 w 1741851"/>
                <a:gd name="connsiteY61" fmla="*/ 941485 h 1689955"/>
                <a:gd name="connsiteX62" fmla="*/ 2135 w 1741851"/>
                <a:gd name="connsiteY62" fmla="*/ 932174 h 1689955"/>
                <a:gd name="connsiteX63" fmla="*/ 2135 w 1741851"/>
                <a:gd name="connsiteY63" fmla="*/ 927146 h 1689955"/>
                <a:gd name="connsiteX64" fmla="*/ 449 w 1741851"/>
                <a:gd name="connsiteY64" fmla="*/ 924023 h 1689955"/>
                <a:gd name="connsiteX65" fmla="*/ 2135 w 1741851"/>
                <a:gd name="connsiteY65" fmla="*/ 914713 h 1689955"/>
                <a:gd name="connsiteX66" fmla="*/ 2135 w 1741851"/>
                <a:gd name="connsiteY66" fmla="*/ 839832 h 1689955"/>
                <a:gd name="connsiteX67" fmla="*/ 449 w 1741851"/>
                <a:gd name="connsiteY67" fmla="*/ 836710 h 1689955"/>
                <a:gd name="connsiteX68" fmla="*/ 2135 w 1741851"/>
                <a:gd name="connsiteY68" fmla="*/ 827399 h 1689955"/>
                <a:gd name="connsiteX69" fmla="*/ 2135 w 1741851"/>
                <a:gd name="connsiteY69" fmla="*/ 822371 h 1689955"/>
                <a:gd name="connsiteX70" fmla="*/ 449 w 1741851"/>
                <a:gd name="connsiteY70" fmla="*/ 819248 h 1689955"/>
                <a:gd name="connsiteX71" fmla="*/ 1310 w 1741851"/>
                <a:gd name="connsiteY71" fmla="*/ 814493 h 1689955"/>
                <a:gd name="connsiteX72" fmla="*/ 449 w 1741851"/>
                <a:gd name="connsiteY72" fmla="*/ 812898 h 1689955"/>
                <a:gd name="connsiteX73" fmla="*/ 2135 w 1741851"/>
                <a:gd name="connsiteY73" fmla="*/ 803587 h 1689955"/>
                <a:gd name="connsiteX74" fmla="*/ 2135 w 1741851"/>
                <a:gd name="connsiteY74" fmla="*/ 727121 h 1689955"/>
                <a:gd name="connsiteX75" fmla="*/ 449 w 1741851"/>
                <a:gd name="connsiteY75" fmla="*/ 723998 h 1689955"/>
                <a:gd name="connsiteX76" fmla="*/ 2135 w 1741851"/>
                <a:gd name="connsiteY76" fmla="*/ 714688 h 1689955"/>
                <a:gd name="connsiteX77" fmla="*/ 2135 w 1741851"/>
                <a:gd name="connsiteY77" fmla="*/ 711245 h 1689955"/>
                <a:gd name="connsiteX78" fmla="*/ 449 w 1741851"/>
                <a:gd name="connsiteY78" fmla="*/ 708123 h 1689955"/>
                <a:gd name="connsiteX79" fmla="*/ 2135 w 1741851"/>
                <a:gd name="connsiteY79" fmla="*/ 698812 h 1689955"/>
                <a:gd name="connsiteX80" fmla="*/ 2135 w 1741851"/>
                <a:gd name="connsiteY80" fmla="*/ 622346 h 1689955"/>
                <a:gd name="connsiteX81" fmla="*/ 449 w 1741851"/>
                <a:gd name="connsiteY81" fmla="*/ 619223 h 1689955"/>
                <a:gd name="connsiteX82" fmla="*/ 1310 w 1741851"/>
                <a:gd name="connsiteY82" fmla="*/ 614468 h 1689955"/>
                <a:gd name="connsiteX83" fmla="*/ 449 w 1741851"/>
                <a:gd name="connsiteY83" fmla="*/ 612873 h 1689955"/>
                <a:gd name="connsiteX84" fmla="*/ 2135 w 1741851"/>
                <a:gd name="connsiteY84" fmla="*/ 603562 h 1689955"/>
                <a:gd name="connsiteX85" fmla="*/ 2135 w 1741851"/>
                <a:gd name="connsiteY85" fmla="*/ 511220 h 1689955"/>
                <a:gd name="connsiteX86" fmla="*/ 449 w 1741851"/>
                <a:gd name="connsiteY86" fmla="*/ 508098 h 1689955"/>
                <a:gd name="connsiteX87" fmla="*/ 23315 w 1741851"/>
                <a:gd name="connsiteY87" fmla="*/ 467663 h 1689955"/>
                <a:gd name="connsiteX88" fmla="*/ 703632 w 1741851"/>
                <a:gd name="connsiteY88" fmla="*/ 20028 h 1689955"/>
                <a:gd name="connsiteX89" fmla="*/ 772287 w 1741851"/>
                <a:gd name="connsiteY89" fmla="*/ 245 h 168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1851" h="1689955">
                  <a:moveTo>
                    <a:pt x="772287" y="245"/>
                  </a:moveTo>
                  <a:cubicBezTo>
                    <a:pt x="798143" y="-1082"/>
                    <a:pt x="824928" y="2966"/>
                    <a:pt x="846513" y="12700"/>
                  </a:cubicBezTo>
                  <a:lnTo>
                    <a:pt x="1705084" y="399921"/>
                  </a:lnTo>
                  <a:cubicBezTo>
                    <a:pt x="1726669" y="409655"/>
                    <a:pt x="1738967" y="423235"/>
                    <a:pt x="1741402" y="437320"/>
                  </a:cubicBezTo>
                  <a:lnTo>
                    <a:pt x="1738065" y="455749"/>
                  </a:lnTo>
                  <a:lnTo>
                    <a:pt x="1738065" y="535915"/>
                  </a:lnTo>
                  <a:lnTo>
                    <a:pt x="1741402" y="542095"/>
                  </a:lnTo>
                  <a:lnTo>
                    <a:pt x="1740541" y="546850"/>
                  </a:lnTo>
                  <a:lnTo>
                    <a:pt x="1741402" y="548445"/>
                  </a:lnTo>
                  <a:lnTo>
                    <a:pt x="1738065" y="566875"/>
                  </a:lnTo>
                  <a:lnTo>
                    <a:pt x="1738065" y="631165"/>
                  </a:lnTo>
                  <a:lnTo>
                    <a:pt x="1741402" y="637345"/>
                  </a:lnTo>
                  <a:lnTo>
                    <a:pt x="1739249" y="649233"/>
                  </a:lnTo>
                  <a:lnTo>
                    <a:pt x="1741402" y="653220"/>
                  </a:lnTo>
                  <a:lnTo>
                    <a:pt x="1738065" y="671650"/>
                  </a:lnTo>
                  <a:lnTo>
                    <a:pt x="1738065" y="735940"/>
                  </a:lnTo>
                  <a:lnTo>
                    <a:pt x="1741402" y="742120"/>
                  </a:lnTo>
                  <a:lnTo>
                    <a:pt x="1740541" y="746875"/>
                  </a:lnTo>
                  <a:lnTo>
                    <a:pt x="1741402" y="748470"/>
                  </a:lnTo>
                  <a:lnTo>
                    <a:pt x="1739035" y="761547"/>
                  </a:lnTo>
                  <a:lnTo>
                    <a:pt x="1741402" y="765932"/>
                  </a:lnTo>
                  <a:lnTo>
                    <a:pt x="1738065" y="784361"/>
                  </a:lnTo>
                  <a:lnTo>
                    <a:pt x="1738065" y="847065"/>
                  </a:lnTo>
                  <a:lnTo>
                    <a:pt x="1741402" y="853245"/>
                  </a:lnTo>
                  <a:lnTo>
                    <a:pt x="1739034" y="866322"/>
                  </a:lnTo>
                  <a:lnTo>
                    <a:pt x="1741402" y="870707"/>
                  </a:lnTo>
                  <a:lnTo>
                    <a:pt x="1740541" y="875462"/>
                  </a:lnTo>
                  <a:lnTo>
                    <a:pt x="1741402" y="877057"/>
                  </a:lnTo>
                  <a:lnTo>
                    <a:pt x="1738065" y="895487"/>
                  </a:lnTo>
                  <a:lnTo>
                    <a:pt x="1738065" y="959777"/>
                  </a:lnTo>
                  <a:lnTo>
                    <a:pt x="1741402" y="965957"/>
                  </a:lnTo>
                  <a:lnTo>
                    <a:pt x="1739249" y="977845"/>
                  </a:lnTo>
                  <a:lnTo>
                    <a:pt x="1741402" y="981832"/>
                  </a:lnTo>
                  <a:lnTo>
                    <a:pt x="1738065" y="1000262"/>
                  </a:lnTo>
                  <a:lnTo>
                    <a:pt x="1738065" y="1064552"/>
                  </a:lnTo>
                  <a:lnTo>
                    <a:pt x="1741402" y="1070732"/>
                  </a:lnTo>
                  <a:lnTo>
                    <a:pt x="1740541" y="1075487"/>
                  </a:lnTo>
                  <a:lnTo>
                    <a:pt x="1741402" y="1077082"/>
                  </a:lnTo>
                  <a:lnTo>
                    <a:pt x="1738065" y="1095512"/>
                  </a:lnTo>
                  <a:lnTo>
                    <a:pt x="1738065" y="1175677"/>
                  </a:lnTo>
                  <a:lnTo>
                    <a:pt x="1741402" y="1181857"/>
                  </a:lnTo>
                  <a:cubicBezTo>
                    <a:pt x="1743836" y="1195942"/>
                    <a:pt x="1736407" y="1210534"/>
                    <a:pt x="1718536" y="1222292"/>
                  </a:cubicBezTo>
                  <a:lnTo>
                    <a:pt x="1038219" y="1669927"/>
                  </a:lnTo>
                  <a:cubicBezTo>
                    <a:pt x="1002479" y="1693444"/>
                    <a:pt x="938508" y="1696724"/>
                    <a:pt x="895338" y="1677255"/>
                  </a:cubicBezTo>
                  <a:lnTo>
                    <a:pt x="36767" y="1290035"/>
                  </a:lnTo>
                  <a:cubicBezTo>
                    <a:pt x="15182" y="1280300"/>
                    <a:pt x="2884" y="1266721"/>
                    <a:pt x="449" y="1252635"/>
                  </a:cubicBezTo>
                  <a:lnTo>
                    <a:pt x="2135" y="1243325"/>
                  </a:lnTo>
                  <a:lnTo>
                    <a:pt x="2135" y="1150983"/>
                  </a:lnTo>
                  <a:lnTo>
                    <a:pt x="449" y="1147860"/>
                  </a:lnTo>
                  <a:lnTo>
                    <a:pt x="1310" y="1143105"/>
                  </a:lnTo>
                  <a:lnTo>
                    <a:pt x="449" y="1141510"/>
                  </a:lnTo>
                  <a:lnTo>
                    <a:pt x="2135" y="1132199"/>
                  </a:lnTo>
                  <a:lnTo>
                    <a:pt x="2135" y="1055733"/>
                  </a:lnTo>
                  <a:lnTo>
                    <a:pt x="449" y="1052610"/>
                  </a:lnTo>
                  <a:lnTo>
                    <a:pt x="2135" y="1043300"/>
                  </a:lnTo>
                  <a:lnTo>
                    <a:pt x="2135" y="1039857"/>
                  </a:lnTo>
                  <a:lnTo>
                    <a:pt x="449" y="1036735"/>
                  </a:lnTo>
                  <a:lnTo>
                    <a:pt x="2135" y="1027424"/>
                  </a:lnTo>
                  <a:lnTo>
                    <a:pt x="2135" y="950958"/>
                  </a:lnTo>
                  <a:lnTo>
                    <a:pt x="449" y="947835"/>
                  </a:lnTo>
                  <a:lnTo>
                    <a:pt x="1310" y="943080"/>
                  </a:lnTo>
                  <a:lnTo>
                    <a:pt x="449" y="941485"/>
                  </a:lnTo>
                  <a:lnTo>
                    <a:pt x="2135" y="932174"/>
                  </a:lnTo>
                  <a:lnTo>
                    <a:pt x="2135" y="927146"/>
                  </a:lnTo>
                  <a:lnTo>
                    <a:pt x="449" y="924023"/>
                  </a:lnTo>
                  <a:lnTo>
                    <a:pt x="2135" y="914713"/>
                  </a:lnTo>
                  <a:lnTo>
                    <a:pt x="2135" y="839832"/>
                  </a:lnTo>
                  <a:lnTo>
                    <a:pt x="449" y="836710"/>
                  </a:lnTo>
                  <a:lnTo>
                    <a:pt x="2135" y="827399"/>
                  </a:lnTo>
                  <a:lnTo>
                    <a:pt x="2135" y="822371"/>
                  </a:lnTo>
                  <a:lnTo>
                    <a:pt x="449" y="819248"/>
                  </a:lnTo>
                  <a:lnTo>
                    <a:pt x="1310" y="814493"/>
                  </a:lnTo>
                  <a:lnTo>
                    <a:pt x="449" y="812898"/>
                  </a:lnTo>
                  <a:lnTo>
                    <a:pt x="2135" y="803587"/>
                  </a:lnTo>
                  <a:lnTo>
                    <a:pt x="2135" y="727121"/>
                  </a:lnTo>
                  <a:lnTo>
                    <a:pt x="449" y="723998"/>
                  </a:lnTo>
                  <a:lnTo>
                    <a:pt x="2135" y="714688"/>
                  </a:lnTo>
                  <a:lnTo>
                    <a:pt x="2135" y="711245"/>
                  </a:lnTo>
                  <a:lnTo>
                    <a:pt x="449" y="708123"/>
                  </a:lnTo>
                  <a:lnTo>
                    <a:pt x="2135" y="698812"/>
                  </a:lnTo>
                  <a:lnTo>
                    <a:pt x="2135" y="622346"/>
                  </a:lnTo>
                  <a:lnTo>
                    <a:pt x="449" y="619223"/>
                  </a:lnTo>
                  <a:lnTo>
                    <a:pt x="1310" y="614468"/>
                  </a:lnTo>
                  <a:lnTo>
                    <a:pt x="449" y="612873"/>
                  </a:lnTo>
                  <a:lnTo>
                    <a:pt x="2135" y="603562"/>
                  </a:lnTo>
                  <a:lnTo>
                    <a:pt x="2135" y="511220"/>
                  </a:lnTo>
                  <a:lnTo>
                    <a:pt x="449" y="508098"/>
                  </a:lnTo>
                  <a:cubicBezTo>
                    <a:pt x="-1985" y="494013"/>
                    <a:pt x="5445" y="479421"/>
                    <a:pt x="23315" y="467663"/>
                  </a:cubicBezTo>
                  <a:lnTo>
                    <a:pt x="703632" y="20028"/>
                  </a:lnTo>
                  <a:cubicBezTo>
                    <a:pt x="721502" y="8270"/>
                    <a:pt x="746430" y="1571"/>
                    <a:pt x="772287" y="245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8335F40-559E-409D-B7FB-D58C717A45FF}"/>
                </a:ext>
              </a:extLst>
            </p:cNvPr>
            <p:cNvSpPr/>
            <p:nvPr/>
          </p:nvSpPr>
          <p:spPr>
            <a:xfrm>
              <a:off x="4643438" y="928688"/>
              <a:ext cx="1604962" cy="1225549"/>
            </a:xfrm>
            <a:custGeom>
              <a:avLst/>
              <a:gdLst>
                <a:gd name="connsiteX0" fmla="*/ 0 w 1604962"/>
                <a:gd name="connsiteY0" fmla="*/ 0 h 1225549"/>
                <a:gd name="connsiteX1" fmla="*/ 1604962 w 1604962"/>
                <a:gd name="connsiteY1" fmla="*/ 0 h 1225549"/>
                <a:gd name="connsiteX2" fmla="*/ 1604962 w 1604962"/>
                <a:gd name="connsiteY2" fmla="*/ 777939 h 1225549"/>
                <a:gd name="connsiteX3" fmla="*/ 955122 w 1604962"/>
                <a:gd name="connsiteY3" fmla="*/ 1205521 h 1225549"/>
                <a:gd name="connsiteX4" fmla="*/ 812241 w 1604962"/>
                <a:gd name="connsiteY4" fmla="*/ 1212849 h 1225549"/>
                <a:gd name="connsiteX5" fmla="*/ 0 w 1604962"/>
                <a:gd name="connsiteY5" fmla="*/ 846524 h 122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4962" h="1225549">
                  <a:moveTo>
                    <a:pt x="0" y="0"/>
                  </a:moveTo>
                  <a:lnTo>
                    <a:pt x="1604962" y="0"/>
                  </a:lnTo>
                  <a:lnTo>
                    <a:pt x="1604962" y="777939"/>
                  </a:lnTo>
                  <a:lnTo>
                    <a:pt x="955122" y="1205521"/>
                  </a:lnTo>
                  <a:cubicBezTo>
                    <a:pt x="919382" y="1229038"/>
                    <a:pt x="855411" y="1232318"/>
                    <a:pt x="812241" y="1212849"/>
                  </a:cubicBezTo>
                  <a:lnTo>
                    <a:pt x="0" y="846524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  <a:gs pos="20000">
                  <a:srgbClr val="FFC000">
                    <a:alpha val="50000"/>
                  </a:srgbClr>
                </a:gs>
                <a:gs pos="46000">
                  <a:schemeClr val="bg1">
                    <a:alpha val="80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D73A005-4843-4D08-BCEF-8CF819B1D791}"/>
                </a:ext>
              </a:extLst>
            </p:cNvPr>
            <p:cNvSpPr/>
            <p:nvPr/>
          </p:nvSpPr>
          <p:spPr>
            <a:xfrm>
              <a:off x="4628421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06BC632-9765-4522-BFC3-14B1CF5D50F0}"/>
                </a:ext>
              </a:extLst>
            </p:cNvPr>
            <p:cNvSpPr/>
            <p:nvPr/>
          </p:nvSpPr>
          <p:spPr>
            <a:xfrm>
              <a:off x="4628421" y="502029"/>
              <a:ext cx="1605692" cy="871514"/>
            </a:xfrm>
            <a:custGeom>
              <a:avLst/>
              <a:gdLst>
                <a:gd name="connsiteX0" fmla="*/ 772287 w 1741851"/>
                <a:gd name="connsiteY0" fmla="*/ 449 h 1735509"/>
                <a:gd name="connsiteX1" fmla="*/ 846513 w 1741851"/>
                <a:gd name="connsiteY1" fmla="*/ 23314 h 1735509"/>
                <a:gd name="connsiteX2" fmla="*/ 1705084 w 1741851"/>
                <a:gd name="connsiteY2" fmla="*/ 734136 h 1735509"/>
                <a:gd name="connsiteX3" fmla="*/ 1718536 w 1741851"/>
                <a:gd name="connsiteY3" fmla="*/ 877017 h 1735509"/>
                <a:gd name="connsiteX4" fmla="*/ 1038219 w 1741851"/>
                <a:gd name="connsiteY4" fmla="*/ 1698743 h 1735509"/>
                <a:gd name="connsiteX5" fmla="*/ 895338 w 1741851"/>
                <a:gd name="connsiteY5" fmla="*/ 1712195 h 1735509"/>
                <a:gd name="connsiteX6" fmla="*/ 36767 w 1741851"/>
                <a:gd name="connsiteY6" fmla="*/ 1001373 h 1735509"/>
                <a:gd name="connsiteX7" fmla="*/ 23315 w 1741851"/>
                <a:gd name="connsiteY7" fmla="*/ 858492 h 1735509"/>
                <a:gd name="connsiteX8" fmla="*/ 703632 w 1741851"/>
                <a:gd name="connsiteY8" fmla="*/ 36766 h 1735509"/>
                <a:gd name="connsiteX9" fmla="*/ 772287 w 1741851"/>
                <a:gd name="connsiteY9" fmla="*/ 449 h 173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851" h="1735509">
                  <a:moveTo>
                    <a:pt x="772287" y="449"/>
                  </a:moveTo>
                  <a:cubicBezTo>
                    <a:pt x="798143" y="-1986"/>
                    <a:pt x="824928" y="5444"/>
                    <a:pt x="846513" y="23314"/>
                  </a:cubicBezTo>
                  <a:lnTo>
                    <a:pt x="1705084" y="734136"/>
                  </a:lnTo>
                  <a:cubicBezTo>
                    <a:pt x="1748254" y="769876"/>
                    <a:pt x="1754277" y="833847"/>
                    <a:pt x="1718536" y="877017"/>
                  </a:cubicBezTo>
                  <a:lnTo>
                    <a:pt x="1038219" y="1698743"/>
                  </a:lnTo>
                  <a:cubicBezTo>
                    <a:pt x="1002479" y="1741913"/>
                    <a:pt x="938508" y="1747935"/>
                    <a:pt x="895338" y="1712195"/>
                  </a:cubicBezTo>
                  <a:lnTo>
                    <a:pt x="36767" y="1001373"/>
                  </a:lnTo>
                  <a:cubicBezTo>
                    <a:pt x="-6403" y="965633"/>
                    <a:pt x="-12426" y="901662"/>
                    <a:pt x="23315" y="858492"/>
                  </a:cubicBezTo>
                  <a:lnTo>
                    <a:pt x="703632" y="36766"/>
                  </a:lnTo>
                  <a:cubicBezTo>
                    <a:pt x="721502" y="15181"/>
                    <a:pt x="746430" y="2883"/>
                    <a:pt x="772287" y="44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alpha val="50000"/>
                  </a:schemeClr>
                </a:gs>
                <a:gs pos="100000">
                  <a:srgbClr val="FFFF00">
                    <a:alpha val="0"/>
                  </a:srgb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F65DF64-994E-4EDA-ADCB-1D0E1980503E}"/>
              </a:ext>
            </a:extLst>
          </p:cNvPr>
          <p:cNvGrpSpPr/>
          <p:nvPr/>
        </p:nvGrpSpPr>
        <p:grpSpPr>
          <a:xfrm>
            <a:off x="735035" y="1543805"/>
            <a:ext cx="2560198" cy="1309580"/>
            <a:chOff x="1010275" y="1212708"/>
            <a:chExt cx="2224871" cy="113805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2C72D83-5054-40A6-B6BC-693F845FCFDB}"/>
                </a:ext>
              </a:extLst>
            </p:cNvPr>
            <p:cNvGrpSpPr/>
            <p:nvPr/>
          </p:nvGrpSpPr>
          <p:grpSpPr>
            <a:xfrm>
              <a:off x="1010275" y="1294221"/>
              <a:ext cx="1741851" cy="1056543"/>
              <a:chOff x="559841" y="464283"/>
              <a:chExt cx="1741851" cy="105654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228603A-60BC-4D90-BFF5-324AC6CA24EE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8418BC6-CADF-461F-90A9-5A3EC107D724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597A3ED-5EC7-4919-B26E-DE1273C17D48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180EA15-E263-448A-9D76-FF5E2C1799AC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CA4ACE4-BC36-4D5A-B96B-08883877DDD1}"/>
                </a:ext>
              </a:extLst>
            </p:cNvPr>
            <p:cNvGrpSpPr/>
            <p:nvPr/>
          </p:nvGrpSpPr>
          <p:grpSpPr>
            <a:xfrm rot="545446">
              <a:off x="1493295" y="1212708"/>
              <a:ext cx="1741851" cy="1056543"/>
              <a:chOff x="559841" y="464283"/>
              <a:chExt cx="1741851" cy="1056543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7824D92-6E29-4E27-9BB4-160AB8A067C6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FD4B773-32B9-4006-A427-4894D12CE31C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7E52585-0E38-4272-A488-9D6A628853F3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8840679-8445-42E8-B87C-81D51BD50B8F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F65B20F-0F9F-4255-AC47-8F4FFF39111B}"/>
              </a:ext>
            </a:extLst>
          </p:cNvPr>
          <p:cNvGrpSpPr/>
          <p:nvPr/>
        </p:nvGrpSpPr>
        <p:grpSpPr>
          <a:xfrm>
            <a:off x="3679339" y="4364784"/>
            <a:ext cx="2570676" cy="1616467"/>
            <a:chOff x="3692787" y="3248678"/>
            <a:chExt cx="2570676" cy="161646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4E6C964-931A-4585-AE4D-048066E48BE5}"/>
                </a:ext>
              </a:extLst>
            </p:cNvPr>
            <p:cNvGrpSpPr/>
            <p:nvPr/>
          </p:nvGrpSpPr>
          <p:grpSpPr>
            <a:xfrm>
              <a:off x="3692787" y="3271249"/>
              <a:ext cx="2570676" cy="1593896"/>
              <a:chOff x="301924" y="311515"/>
              <a:chExt cx="2363637" cy="1843177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9E5F58E-077B-4EA0-AE59-66DC16B95B4C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7B784A9F-B2B0-454E-977A-9CD3CF7AE4B1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835388F-AC58-4A7B-AB27-F3D367A2CC65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3D840EA-1498-463B-91EF-8CE520A8C96B}"/>
                </a:ext>
              </a:extLst>
            </p:cNvPr>
            <p:cNvGrpSpPr/>
            <p:nvPr/>
          </p:nvGrpSpPr>
          <p:grpSpPr>
            <a:xfrm>
              <a:off x="4121211" y="3248678"/>
              <a:ext cx="1741851" cy="1289905"/>
              <a:chOff x="2588666" y="464282"/>
              <a:chExt cx="1741851" cy="128990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CF805F9-CBE2-47C5-84FA-88E90E68564B}"/>
                  </a:ext>
                </a:extLst>
              </p:cNvPr>
              <p:cNvSpPr/>
              <p:nvPr/>
            </p:nvSpPr>
            <p:spPr>
              <a:xfrm>
                <a:off x="2588666" y="464282"/>
                <a:ext cx="1741851" cy="1289905"/>
              </a:xfrm>
              <a:custGeom>
                <a:avLst/>
                <a:gdLst>
                  <a:gd name="connsiteX0" fmla="*/ 772287 w 1741851"/>
                  <a:gd name="connsiteY0" fmla="*/ 245 h 1289905"/>
                  <a:gd name="connsiteX1" fmla="*/ 846513 w 1741851"/>
                  <a:gd name="connsiteY1" fmla="*/ 12700 h 1289905"/>
                  <a:gd name="connsiteX2" fmla="*/ 1705084 w 1741851"/>
                  <a:gd name="connsiteY2" fmla="*/ 399921 h 1289905"/>
                  <a:gd name="connsiteX3" fmla="*/ 1741402 w 1741851"/>
                  <a:gd name="connsiteY3" fmla="*/ 437320 h 1289905"/>
                  <a:gd name="connsiteX4" fmla="*/ 1738065 w 1741851"/>
                  <a:gd name="connsiteY4" fmla="*/ 455749 h 1289905"/>
                  <a:gd name="connsiteX5" fmla="*/ 1738065 w 1741851"/>
                  <a:gd name="connsiteY5" fmla="*/ 535915 h 1289905"/>
                  <a:gd name="connsiteX6" fmla="*/ 1741402 w 1741851"/>
                  <a:gd name="connsiteY6" fmla="*/ 542095 h 1289905"/>
                  <a:gd name="connsiteX7" fmla="*/ 1740541 w 1741851"/>
                  <a:gd name="connsiteY7" fmla="*/ 546850 h 1289905"/>
                  <a:gd name="connsiteX8" fmla="*/ 1741402 w 1741851"/>
                  <a:gd name="connsiteY8" fmla="*/ 548445 h 1289905"/>
                  <a:gd name="connsiteX9" fmla="*/ 1739034 w 1741851"/>
                  <a:gd name="connsiteY9" fmla="*/ 561522 h 1289905"/>
                  <a:gd name="connsiteX10" fmla="*/ 1741402 w 1741851"/>
                  <a:gd name="connsiteY10" fmla="*/ 565907 h 1289905"/>
                  <a:gd name="connsiteX11" fmla="*/ 1738065 w 1741851"/>
                  <a:gd name="connsiteY11" fmla="*/ 584336 h 1289905"/>
                  <a:gd name="connsiteX12" fmla="*/ 1738065 w 1741851"/>
                  <a:gd name="connsiteY12" fmla="*/ 647040 h 1289905"/>
                  <a:gd name="connsiteX13" fmla="*/ 1741402 w 1741851"/>
                  <a:gd name="connsiteY13" fmla="*/ 653220 h 1289905"/>
                  <a:gd name="connsiteX14" fmla="*/ 1739034 w 1741851"/>
                  <a:gd name="connsiteY14" fmla="*/ 666297 h 1289905"/>
                  <a:gd name="connsiteX15" fmla="*/ 1741402 w 1741851"/>
                  <a:gd name="connsiteY15" fmla="*/ 670682 h 1289905"/>
                  <a:gd name="connsiteX16" fmla="*/ 1740541 w 1741851"/>
                  <a:gd name="connsiteY16" fmla="*/ 675437 h 1289905"/>
                  <a:gd name="connsiteX17" fmla="*/ 1741402 w 1741851"/>
                  <a:gd name="connsiteY17" fmla="*/ 677032 h 1289905"/>
                  <a:gd name="connsiteX18" fmla="*/ 1738065 w 1741851"/>
                  <a:gd name="connsiteY18" fmla="*/ 695462 h 1289905"/>
                  <a:gd name="connsiteX19" fmla="*/ 1738065 w 1741851"/>
                  <a:gd name="connsiteY19" fmla="*/ 775627 h 1289905"/>
                  <a:gd name="connsiteX20" fmla="*/ 1741402 w 1741851"/>
                  <a:gd name="connsiteY20" fmla="*/ 781807 h 1289905"/>
                  <a:gd name="connsiteX21" fmla="*/ 1718536 w 1741851"/>
                  <a:gd name="connsiteY21" fmla="*/ 822242 h 1289905"/>
                  <a:gd name="connsiteX22" fmla="*/ 1038219 w 1741851"/>
                  <a:gd name="connsiteY22" fmla="*/ 1269877 h 1289905"/>
                  <a:gd name="connsiteX23" fmla="*/ 895338 w 1741851"/>
                  <a:gd name="connsiteY23" fmla="*/ 1277205 h 1289905"/>
                  <a:gd name="connsiteX24" fmla="*/ 36767 w 1741851"/>
                  <a:gd name="connsiteY24" fmla="*/ 889985 h 1289905"/>
                  <a:gd name="connsiteX25" fmla="*/ 449 w 1741851"/>
                  <a:gd name="connsiteY25" fmla="*/ 852585 h 1289905"/>
                  <a:gd name="connsiteX26" fmla="*/ 2135 w 1741851"/>
                  <a:gd name="connsiteY26" fmla="*/ 843275 h 1289905"/>
                  <a:gd name="connsiteX27" fmla="*/ 2135 w 1741851"/>
                  <a:gd name="connsiteY27" fmla="*/ 750933 h 1289905"/>
                  <a:gd name="connsiteX28" fmla="*/ 449 w 1741851"/>
                  <a:gd name="connsiteY28" fmla="*/ 747810 h 1289905"/>
                  <a:gd name="connsiteX29" fmla="*/ 1310 w 1741851"/>
                  <a:gd name="connsiteY29" fmla="*/ 743055 h 1289905"/>
                  <a:gd name="connsiteX30" fmla="*/ 449 w 1741851"/>
                  <a:gd name="connsiteY30" fmla="*/ 741460 h 1289905"/>
                  <a:gd name="connsiteX31" fmla="*/ 2135 w 1741851"/>
                  <a:gd name="connsiteY31" fmla="*/ 732149 h 1289905"/>
                  <a:gd name="connsiteX32" fmla="*/ 2135 w 1741851"/>
                  <a:gd name="connsiteY32" fmla="*/ 727121 h 1289905"/>
                  <a:gd name="connsiteX33" fmla="*/ 449 w 1741851"/>
                  <a:gd name="connsiteY33" fmla="*/ 723998 h 1289905"/>
                  <a:gd name="connsiteX34" fmla="*/ 2135 w 1741851"/>
                  <a:gd name="connsiteY34" fmla="*/ 714688 h 1289905"/>
                  <a:gd name="connsiteX35" fmla="*/ 2135 w 1741851"/>
                  <a:gd name="connsiteY35" fmla="*/ 639807 h 1289905"/>
                  <a:gd name="connsiteX36" fmla="*/ 449 w 1741851"/>
                  <a:gd name="connsiteY36" fmla="*/ 636685 h 1289905"/>
                  <a:gd name="connsiteX37" fmla="*/ 2135 w 1741851"/>
                  <a:gd name="connsiteY37" fmla="*/ 627374 h 1289905"/>
                  <a:gd name="connsiteX38" fmla="*/ 2135 w 1741851"/>
                  <a:gd name="connsiteY38" fmla="*/ 622346 h 1289905"/>
                  <a:gd name="connsiteX39" fmla="*/ 449 w 1741851"/>
                  <a:gd name="connsiteY39" fmla="*/ 619223 h 1289905"/>
                  <a:gd name="connsiteX40" fmla="*/ 1310 w 1741851"/>
                  <a:gd name="connsiteY40" fmla="*/ 614468 h 1289905"/>
                  <a:gd name="connsiteX41" fmla="*/ 449 w 1741851"/>
                  <a:gd name="connsiteY41" fmla="*/ 612873 h 1289905"/>
                  <a:gd name="connsiteX42" fmla="*/ 2135 w 1741851"/>
                  <a:gd name="connsiteY42" fmla="*/ 603562 h 1289905"/>
                  <a:gd name="connsiteX43" fmla="*/ 2135 w 1741851"/>
                  <a:gd name="connsiteY43" fmla="*/ 511220 h 1289905"/>
                  <a:gd name="connsiteX44" fmla="*/ 449 w 1741851"/>
                  <a:gd name="connsiteY44" fmla="*/ 508098 h 1289905"/>
                  <a:gd name="connsiteX45" fmla="*/ 23315 w 1741851"/>
                  <a:gd name="connsiteY45" fmla="*/ 467663 h 1289905"/>
                  <a:gd name="connsiteX46" fmla="*/ 703632 w 1741851"/>
                  <a:gd name="connsiteY46" fmla="*/ 20028 h 1289905"/>
                  <a:gd name="connsiteX47" fmla="*/ 772287 w 1741851"/>
                  <a:gd name="connsiteY47" fmla="*/ 245 h 1289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741851" h="1289905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35915"/>
                    </a:lnTo>
                    <a:lnTo>
                      <a:pt x="1741402" y="542095"/>
                    </a:lnTo>
                    <a:lnTo>
                      <a:pt x="1740541" y="546850"/>
                    </a:lnTo>
                    <a:lnTo>
                      <a:pt x="1741402" y="548445"/>
                    </a:lnTo>
                    <a:lnTo>
                      <a:pt x="1739034" y="561522"/>
                    </a:lnTo>
                    <a:lnTo>
                      <a:pt x="1741402" y="565907"/>
                    </a:lnTo>
                    <a:lnTo>
                      <a:pt x="1738065" y="584336"/>
                    </a:lnTo>
                    <a:lnTo>
                      <a:pt x="1738065" y="647040"/>
                    </a:lnTo>
                    <a:lnTo>
                      <a:pt x="1741402" y="653220"/>
                    </a:lnTo>
                    <a:lnTo>
                      <a:pt x="1739034" y="666297"/>
                    </a:lnTo>
                    <a:lnTo>
                      <a:pt x="1741402" y="670682"/>
                    </a:lnTo>
                    <a:lnTo>
                      <a:pt x="1740541" y="675437"/>
                    </a:lnTo>
                    <a:lnTo>
                      <a:pt x="1741402" y="677032"/>
                    </a:lnTo>
                    <a:lnTo>
                      <a:pt x="1738065" y="695462"/>
                    </a:lnTo>
                    <a:lnTo>
                      <a:pt x="1738065" y="775627"/>
                    </a:lnTo>
                    <a:lnTo>
                      <a:pt x="1741402" y="781807"/>
                    </a:lnTo>
                    <a:cubicBezTo>
                      <a:pt x="1743836" y="795892"/>
                      <a:pt x="1736407" y="810484"/>
                      <a:pt x="1718536" y="822242"/>
                    </a:cubicBezTo>
                    <a:lnTo>
                      <a:pt x="1038219" y="1269877"/>
                    </a:lnTo>
                    <a:cubicBezTo>
                      <a:pt x="1002479" y="1293394"/>
                      <a:pt x="938508" y="1296674"/>
                      <a:pt x="895338" y="1277205"/>
                    </a:cubicBezTo>
                    <a:lnTo>
                      <a:pt x="36767" y="889985"/>
                    </a:lnTo>
                    <a:cubicBezTo>
                      <a:pt x="15182" y="880250"/>
                      <a:pt x="2884" y="866671"/>
                      <a:pt x="449" y="852585"/>
                    </a:cubicBezTo>
                    <a:lnTo>
                      <a:pt x="2135" y="843275"/>
                    </a:lnTo>
                    <a:lnTo>
                      <a:pt x="2135" y="750933"/>
                    </a:lnTo>
                    <a:lnTo>
                      <a:pt x="449" y="747810"/>
                    </a:lnTo>
                    <a:lnTo>
                      <a:pt x="1310" y="743055"/>
                    </a:lnTo>
                    <a:lnTo>
                      <a:pt x="449" y="741460"/>
                    </a:lnTo>
                    <a:lnTo>
                      <a:pt x="2135" y="732149"/>
                    </a:lnTo>
                    <a:lnTo>
                      <a:pt x="2135" y="727121"/>
                    </a:lnTo>
                    <a:lnTo>
                      <a:pt x="449" y="723998"/>
                    </a:lnTo>
                    <a:lnTo>
                      <a:pt x="2135" y="714688"/>
                    </a:lnTo>
                    <a:lnTo>
                      <a:pt x="2135" y="639807"/>
                    </a:lnTo>
                    <a:lnTo>
                      <a:pt x="449" y="636685"/>
                    </a:lnTo>
                    <a:lnTo>
                      <a:pt x="2135" y="627374"/>
                    </a:lnTo>
                    <a:lnTo>
                      <a:pt x="2135" y="622346"/>
                    </a:lnTo>
                    <a:lnTo>
                      <a:pt x="449" y="619223"/>
                    </a:lnTo>
                    <a:lnTo>
                      <a:pt x="1310" y="614468"/>
                    </a:lnTo>
                    <a:lnTo>
                      <a:pt x="449" y="612873"/>
                    </a:lnTo>
                    <a:lnTo>
                      <a:pt x="2135" y="603562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6C34EE1-718F-4D6D-A2B1-1DF8532BE502}"/>
                  </a:ext>
                </a:extLst>
              </p:cNvPr>
              <p:cNvSpPr/>
              <p:nvPr/>
            </p:nvSpPr>
            <p:spPr>
              <a:xfrm>
                <a:off x="2633663" y="928688"/>
                <a:ext cx="1604962" cy="825499"/>
              </a:xfrm>
              <a:custGeom>
                <a:avLst/>
                <a:gdLst>
                  <a:gd name="connsiteX0" fmla="*/ 0 w 1604962"/>
                  <a:gd name="connsiteY0" fmla="*/ 0 h 825499"/>
                  <a:gd name="connsiteX1" fmla="*/ 1604962 w 1604962"/>
                  <a:gd name="connsiteY1" fmla="*/ 0 h 825499"/>
                  <a:gd name="connsiteX2" fmla="*/ 1604962 w 1604962"/>
                  <a:gd name="connsiteY2" fmla="*/ 402958 h 825499"/>
                  <a:gd name="connsiteX3" fmla="*/ 993222 w 1604962"/>
                  <a:gd name="connsiteY3" fmla="*/ 805471 h 825499"/>
                  <a:gd name="connsiteX4" fmla="*/ 850341 w 1604962"/>
                  <a:gd name="connsiteY4" fmla="*/ 812799 h 825499"/>
                  <a:gd name="connsiteX5" fmla="*/ 0 w 1604962"/>
                  <a:gd name="connsiteY5" fmla="*/ 429291 h 82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825499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402958"/>
                    </a:lnTo>
                    <a:lnTo>
                      <a:pt x="993222" y="805471"/>
                    </a:lnTo>
                    <a:cubicBezTo>
                      <a:pt x="957482" y="828988"/>
                      <a:pt x="893511" y="832268"/>
                      <a:pt x="850341" y="812799"/>
                    </a:cubicBezTo>
                    <a:lnTo>
                      <a:pt x="0" y="429291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2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A4EA2EF-67A9-49D1-9ADA-07CED897A675}"/>
                  </a:ext>
                </a:extLst>
              </p:cNvPr>
              <p:cNvSpPr/>
              <p:nvPr/>
            </p:nvSpPr>
            <p:spPr>
              <a:xfrm>
                <a:off x="2656746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65E1187-0657-47B0-96F1-2C9970F85BB3}"/>
                  </a:ext>
                </a:extLst>
              </p:cNvPr>
              <p:cNvSpPr/>
              <p:nvPr/>
            </p:nvSpPr>
            <p:spPr>
              <a:xfrm>
                <a:off x="2656746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0C3469E-8062-45B0-A533-F3CDCFEC9460}"/>
                </a:ext>
              </a:extLst>
            </p:cNvPr>
            <p:cNvSpPr/>
            <p:nvPr/>
          </p:nvSpPr>
          <p:spPr>
            <a:xfrm>
              <a:off x="4206512" y="3395654"/>
              <a:ext cx="1546701" cy="1076379"/>
            </a:xfrm>
            <a:custGeom>
              <a:avLst/>
              <a:gdLst>
                <a:gd name="connsiteX0" fmla="*/ 726345 w 1556343"/>
                <a:gd name="connsiteY0" fmla="*/ 52396 h 1046437"/>
                <a:gd name="connsiteX1" fmla="*/ 519176 w 1556343"/>
                <a:gd name="connsiteY1" fmla="*/ 28584 h 1046437"/>
                <a:gd name="connsiteX2" fmla="*/ 509651 w 1556343"/>
                <a:gd name="connsiteY2" fmla="*/ 195271 h 1046437"/>
                <a:gd name="connsiteX3" fmla="*/ 252476 w 1556343"/>
                <a:gd name="connsiteY3" fmla="*/ 230990 h 1046437"/>
                <a:gd name="connsiteX4" fmla="*/ 214376 w 1556343"/>
                <a:gd name="connsiteY4" fmla="*/ 359577 h 1046437"/>
                <a:gd name="connsiteX5" fmla="*/ 119126 w 1556343"/>
                <a:gd name="connsiteY5" fmla="*/ 383390 h 1046437"/>
                <a:gd name="connsiteX6" fmla="*/ 181039 w 1556343"/>
                <a:gd name="connsiteY6" fmla="*/ 457209 h 1046437"/>
                <a:gd name="connsiteX7" fmla="*/ 135795 w 1556343"/>
                <a:gd name="connsiteY7" fmla="*/ 842971 h 1046437"/>
                <a:gd name="connsiteX8" fmla="*/ 64 w 1556343"/>
                <a:gd name="connsiteY8" fmla="*/ 892977 h 1046437"/>
                <a:gd name="connsiteX9" fmla="*/ 119126 w 1556343"/>
                <a:gd name="connsiteY9" fmla="*/ 981084 h 1046437"/>
                <a:gd name="connsiteX10" fmla="*/ 207233 w 1556343"/>
                <a:gd name="connsiteY10" fmla="*/ 842971 h 1046437"/>
                <a:gd name="connsiteX11" fmla="*/ 242951 w 1556343"/>
                <a:gd name="connsiteY11" fmla="*/ 497690 h 1046437"/>
                <a:gd name="connsiteX12" fmla="*/ 288195 w 1556343"/>
                <a:gd name="connsiteY12" fmla="*/ 609609 h 1046437"/>
                <a:gd name="connsiteX13" fmla="*/ 326295 w 1556343"/>
                <a:gd name="connsiteY13" fmla="*/ 523884 h 1046437"/>
                <a:gd name="connsiteX14" fmla="*/ 312008 w 1556343"/>
                <a:gd name="connsiteY14" fmla="*/ 754865 h 1046437"/>
                <a:gd name="connsiteX15" fmla="*/ 326295 w 1556343"/>
                <a:gd name="connsiteY15" fmla="*/ 888215 h 1046437"/>
                <a:gd name="connsiteX16" fmla="*/ 352489 w 1556343"/>
                <a:gd name="connsiteY16" fmla="*/ 631040 h 1046437"/>
                <a:gd name="connsiteX17" fmla="*/ 531083 w 1556343"/>
                <a:gd name="connsiteY17" fmla="*/ 519121 h 1046437"/>
                <a:gd name="connsiteX18" fmla="*/ 862076 w 1556343"/>
                <a:gd name="connsiteY18" fmla="*/ 650090 h 1046437"/>
                <a:gd name="connsiteX19" fmla="*/ 985901 w 1556343"/>
                <a:gd name="connsiteY19" fmla="*/ 569127 h 1046437"/>
                <a:gd name="connsiteX20" fmla="*/ 1171639 w 1556343"/>
                <a:gd name="connsiteY20" fmla="*/ 476259 h 1046437"/>
                <a:gd name="connsiteX21" fmla="*/ 1212120 w 1556343"/>
                <a:gd name="connsiteY21" fmla="*/ 550077 h 1046437"/>
                <a:gd name="connsiteX22" fmla="*/ 1216883 w 1556343"/>
                <a:gd name="connsiteY22" fmla="*/ 928696 h 1046437"/>
                <a:gd name="connsiteX23" fmla="*/ 1181164 w 1556343"/>
                <a:gd name="connsiteY23" fmla="*/ 1028709 h 1046437"/>
                <a:gd name="connsiteX24" fmla="*/ 1283558 w 1556343"/>
                <a:gd name="connsiteY24" fmla="*/ 1042996 h 1046437"/>
                <a:gd name="connsiteX25" fmla="*/ 1390714 w 1556343"/>
                <a:gd name="connsiteY25" fmla="*/ 1035852 h 1046437"/>
                <a:gd name="connsiteX26" fmla="*/ 1395476 w 1556343"/>
                <a:gd name="connsiteY26" fmla="*/ 938221 h 1046437"/>
                <a:gd name="connsiteX27" fmla="*/ 1278795 w 1556343"/>
                <a:gd name="connsiteY27" fmla="*/ 912027 h 1046437"/>
                <a:gd name="connsiteX28" fmla="*/ 1252601 w 1556343"/>
                <a:gd name="connsiteY28" fmla="*/ 550077 h 1046437"/>
                <a:gd name="connsiteX29" fmla="*/ 1281176 w 1556343"/>
                <a:gd name="connsiteY29" fmla="*/ 481021 h 1046437"/>
                <a:gd name="connsiteX30" fmla="*/ 1345470 w 1556343"/>
                <a:gd name="connsiteY30" fmla="*/ 631040 h 1046437"/>
                <a:gd name="connsiteX31" fmla="*/ 1362139 w 1556343"/>
                <a:gd name="connsiteY31" fmla="*/ 835827 h 1046437"/>
                <a:gd name="connsiteX32" fmla="*/ 1393095 w 1556343"/>
                <a:gd name="connsiteY32" fmla="*/ 797727 h 1046437"/>
                <a:gd name="connsiteX33" fmla="*/ 1376426 w 1556343"/>
                <a:gd name="connsiteY33" fmla="*/ 590559 h 1046437"/>
                <a:gd name="connsiteX34" fmla="*/ 1395476 w 1556343"/>
                <a:gd name="connsiteY34" fmla="*/ 473877 h 1046437"/>
                <a:gd name="connsiteX35" fmla="*/ 1555020 w 1556343"/>
                <a:gd name="connsiteY35" fmla="*/ 402440 h 1046437"/>
                <a:gd name="connsiteX36" fmla="*/ 1469295 w 1556343"/>
                <a:gd name="connsiteY36" fmla="*/ 314334 h 1046437"/>
                <a:gd name="connsiteX37" fmla="*/ 1428814 w 1556343"/>
                <a:gd name="connsiteY37" fmla="*/ 223846 h 1046437"/>
                <a:gd name="connsiteX38" fmla="*/ 1162114 w 1556343"/>
                <a:gd name="connsiteY38" fmla="*/ 159552 h 1046437"/>
                <a:gd name="connsiteX39" fmla="*/ 1019239 w 1556343"/>
                <a:gd name="connsiteY39" fmla="*/ 50015 h 1046437"/>
                <a:gd name="connsiteX40" fmla="*/ 885889 w 1556343"/>
                <a:gd name="connsiteY40" fmla="*/ 9 h 1046437"/>
                <a:gd name="connsiteX41" fmla="*/ 726345 w 1556343"/>
                <a:gd name="connsiteY41" fmla="*/ 52396 h 1046437"/>
                <a:gd name="connsiteX0" fmla="*/ 723967 w 1553965"/>
                <a:gd name="connsiteY0" fmla="*/ 52396 h 1046437"/>
                <a:gd name="connsiteX1" fmla="*/ 516798 w 1553965"/>
                <a:gd name="connsiteY1" fmla="*/ 28584 h 1046437"/>
                <a:gd name="connsiteX2" fmla="*/ 507273 w 1553965"/>
                <a:gd name="connsiteY2" fmla="*/ 195271 h 1046437"/>
                <a:gd name="connsiteX3" fmla="*/ 250098 w 1553965"/>
                <a:gd name="connsiteY3" fmla="*/ 230990 h 1046437"/>
                <a:gd name="connsiteX4" fmla="*/ 211998 w 1553965"/>
                <a:gd name="connsiteY4" fmla="*/ 359577 h 1046437"/>
                <a:gd name="connsiteX5" fmla="*/ 116748 w 1553965"/>
                <a:gd name="connsiteY5" fmla="*/ 383390 h 1046437"/>
                <a:gd name="connsiteX6" fmla="*/ 178661 w 1553965"/>
                <a:gd name="connsiteY6" fmla="*/ 457209 h 1046437"/>
                <a:gd name="connsiteX7" fmla="*/ 133417 w 1553965"/>
                <a:gd name="connsiteY7" fmla="*/ 842971 h 1046437"/>
                <a:gd name="connsiteX8" fmla="*/ 67 w 1553965"/>
                <a:gd name="connsiteY8" fmla="*/ 919170 h 1046437"/>
                <a:gd name="connsiteX9" fmla="*/ 116748 w 1553965"/>
                <a:gd name="connsiteY9" fmla="*/ 981084 h 1046437"/>
                <a:gd name="connsiteX10" fmla="*/ 204855 w 1553965"/>
                <a:gd name="connsiteY10" fmla="*/ 842971 h 1046437"/>
                <a:gd name="connsiteX11" fmla="*/ 240573 w 1553965"/>
                <a:gd name="connsiteY11" fmla="*/ 497690 h 1046437"/>
                <a:gd name="connsiteX12" fmla="*/ 285817 w 1553965"/>
                <a:gd name="connsiteY12" fmla="*/ 609609 h 1046437"/>
                <a:gd name="connsiteX13" fmla="*/ 323917 w 1553965"/>
                <a:gd name="connsiteY13" fmla="*/ 523884 h 1046437"/>
                <a:gd name="connsiteX14" fmla="*/ 309630 w 1553965"/>
                <a:gd name="connsiteY14" fmla="*/ 754865 h 1046437"/>
                <a:gd name="connsiteX15" fmla="*/ 323917 w 1553965"/>
                <a:gd name="connsiteY15" fmla="*/ 888215 h 1046437"/>
                <a:gd name="connsiteX16" fmla="*/ 350111 w 1553965"/>
                <a:gd name="connsiteY16" fmla="*/ 631040 h 1046437"/>
                <a:gd name="connsiteX17" fmla="*/ 528705 w 1553965"/>
                <a:gd name="connsiteY17" fmla="*/ 519121 h 1046437"/>
                <a:gd name="connsiteX18" fmla="*/ 859698 w 1553965"/>
                <a:gd name="connsiteY18" fmla="*/ 650090 h 1046437"/>
                <a:gd name="connsiteX19" fmla="*/ 983523 w 1553965"/>
                <a:gd name="connsiteY19" fmla="*/ 569127 h 1046437"/>
                <a:gd name="connsiteX20" fmla="*/ 1169261 w 1553965"/>
                <a:gd name="connsiteY20" fmla="*/ 476259 h 1046437"/>
                <a:gd name="connsiteX21" fmla="*/ 1209742 w 1553965"/>
                <a:gd name="connsiteY21" fmla="*/ 550077 h 1046437"/>
                <a:gd name="connsiteX22" fmla="*/ 1214505 w 1553965"/>
                <a:gd name="connsiteY22" fmla="*/ 928696 h 1046437"/>
                <a:gd name="connsiteX23" fmla="*/ 1178786 w 1553965"/>
                <a:gd name="connsiteY23" fmla="*/ 1028709 h 1046437"/>
                <a:gd name="connsiteX24" fmla="*/ 1281180 w 1553965"/>
                <a:gd name="connsiteY24" fmla="*/ 1042996 h 1046437"/>
                <a:gd name="connsiteX25" fmla="*/ 1388336 w 1553965"/>
                <a:gd name="connsiteY25" fmla="*/ 1035852 h 1046437"/>
                <a:gd name="connsiteX26" fmla="*/ 1393098 w 1553965"/>
                <a:gd name="connsiteY26" fmla="*/ 938221 h 1046437"/>
                <a:gd name="connsiteX27" fmla="*/ 1276417 w 1553965"/>
                <a:gd name="connsiteY27" fmla="*/ 912027 h 1046437"/>
                <a:gd name="connsiteX28" fmla="*/ 1250223 w 1553965"/>
                <a:gd name="connsiteY28" fmla="*/ 550077 h 1046437"/>
                <a:gd name="connsiteX29" fmla="*/ 1278798 w 1553965"/>
                <a:gd name="connsiteY29" fmla="*/ 481021 h 1046437"/>
                <a:gd name="connsiteX30" fmla="*/ 1343092 w 1553965"/>
                <a:gd name="connsiteY30" fmla="*/ 631040 h 1046437"/>
                <a:gd name="connsiteX31" fmla="*/ 1359761 w 1553965"/>
                <a:gd name="connsiteY31" fmla="*/ 835827 h 1046437"/>
                <a:gd name="connsiteX32" fmla="*/ 1390717 w 1553965"/>
                <a:gd name="connsiteY32" fmla="*/ 797727 h 1046437"/>
                <a:gd name="connsiteX33" fmla="*/ 1374048 w 1553965"/>
                <a:gd name="connsiteY33" fmla="*/ 590559 h 1046437"/>
                <a:gd name="connsiteX34" fmla="*/ 1393098 w 1553965"/>
                <a:gd name="connsiteY34" fmla="*/ 473877 h 1046437"/>
                <a:gd name="connsiteX35" fmla="*/ 1552642 w 1553965"/>
                <a:gd name="connsiteY35" fmla="*/ 402440 h 1046437"/>
                <a:gd name="connsiteX36" fmla="*/ 1466917 w 1553965"/>
                <a:gd name="connsiteY36" fmla="*/ 314334 h 1046437"/>
                <a:gd name="connsiteX37" fmla="*/ 1426436 w 1553965"/>
                <a:gd name="connsiteY37" fmla="*/ 223846 h 1046437"/>
                <a:gd name="connsiteX38" fmla="*/ 1159736 w 1553965"/>
                <a:gd name="connsiteY38" fmla="*/ 159552 h 1046437"/>
                <a:gd name="connsiteX39" fmla="*/ 1016861 w 1553965"/>
                <a:gd name="connsiteY39" fmla="*/ 50015 h 1046437"/>
                <a:gd name="connsiteX40" fmla="*/ 883511 w 1553965"/>
                <a:gd name="connsiteY40" fmla="*/ 9 h 1046437"/>
                <a:gd name="connsiteX41" fmla="*/ 723967 w 1553965"/>
                <a:gd name="connsiteY41" fmla="*/ 52396 h 1046437"/>
                <a:gd name="connsiteX0" fmla="*/ 727437 w 1557435"/>
                <a:gd name="connsiteY0" fmla="*/ 52396 h 1046437"/>
                <a:gd name="connsiteX1" fmla="*/ 520268 w 1557435"/>
                <a:gd name="connsiteY1" fmla="*/ 28584 h 1046437"/>
                <a:gd name="connsiteX2" fmla="*/ 510743 w 1557435"/>
                <a:gd name="connsiteY2" fmla="*/ 195271 h 1046437"/>
                <a:gd name="connsiteX3" fmla="*/ 253568 w 1557435"/>
                <a:gd name="connsiteY3" fmla="*/ 230990 h 1046437"/>
                <a:gd name="connsiteX4" fmla="*/ 215468 w 1557435"/>
                <a:gd name="connsiteY4" fmla="*/ 359577 h 1046437"/>
                <a:gd name="connsiteX5" fmla="*/ 120218 w 1557435"/>
                <a:gd name="connsiteY5" fmla="*/ 383390 h 1046437"/>
                <a:gd name="connsiteX6" fmla="*/ 182131 w 1557435"/>
                <a:gd name="connsiteY6" fmla="*/ 457209 h 1046437"/>
                <a:gd name="connsiteX7" fmla="*/ 136887 w 1557435"/>
                <a:gd name="connsiteY7" fmla="*/ 842971 h 1046437"/>
                <a:gd name="connsiteX8" fmla="*/ 3537 w 1557435"/>
                <a:gd name="connsiteY8" fmla="*/ 919170 h 1046437"/>
                <a:gd name="connsiteX9" fmla="*/ 120218 w 1557435"/>
                <a:gd name="connsiteY9" fmla="*/ 981084 h 1046437"/>
                <a:gd name="connsiteX10" fmla="*/ 208325 w 1557435"/>
                <a:gd name="connsiteY10" fmla="*/ 842971 h 1046437"/>
                <a:gd name="connsiteX11" fmla="*/ 244043 w 1557435"/>
                <a:gd name="connsiteY11" fmla="*/ 497690 h 1046437"/>
                <a:gd name="connsiteX12" fmla="*/ 289287 w 1557435"/>
                <a:gd name="connsiteY12" fmla="*/ 609609 h 1046437"/>
                <a:gd name="connsiteX13" fmla="*/ 327387 w 1557435"/>
                <a:gd name="connsiteY13" fmla="*/ 523884 h 1046437"/>
                <a:gd name="connsiteX14" fmla="*/ 313100 w 1557435"/>
                <a:gd name="connsiteY14" fmla="*/ 754865 h 1046437"/>
                <a:gd name="connsiteX15" fmla="*/ 327387 w 1557435"/>
                <a:gd name="connsiteY15" fmla="*/ 888215 h 1046437"/>
                <a:gd name="connsiteX16" fmla="*/ 353581 w 1557435"/>
                <a:gd name="connsiteY16" fmla="*/ 631040 h 1046437"/>
                <a:gd name="connsiteX17" fmla="*/ 532175 w 1557435"/>
                <a:gd name="connsiteY17" fmla="*/ 519121 h 1046437"/>
                <a:gd name="connsiteX18" fmla="*/ 863168 w 1557435"/>
                <a:gd name="connsiteY18" fmla="*/ 650090 h 1046437"/>
                <a:gd name="connsiteX19" fmla="*/ 986993 w 1557435"/>
                <a:gd name="connsiteY19" fmla="*/ 569127 h 1046437"/>
                <a:gd name="connsiteX20" fmla="*/ 1172731 w 1557435"/>
                <a:gd name="connsiteY20" fmla="*/ 476259 h 1046437"/>
                <a:gd name="connsiteX21" fmla="*/ 1213212 w 1557435"/>
                <a:gd name="connsiteY21" fmla="*/ 550077 h 1046437"/>
                <a:gd name="connsiteX22" fmla="*/ 1217975 w 1557435"/>
                <a:gd name="connsiteY22" fmla="*/ 928696 h 1046437"/>
                <a:gd name="connsiteX23" fmla="*/ 1182256 w 1557435"/>
                <a:gd name="connsiteY23" fmla="*/ 1028709 h 1046437"/>
                <a:gd name="connsiteX24" fmla="*/ 1284650 w 1557435"/>
                <a:gd name="connsiteY24" fmla="*/ 1042996 h 1046437"/>
                <a:gd name="connsiteX25" fmla="*/ 1391806 w 1557435"/>
                <a:gd name="connsiteY25" fmla="*/ 1035852 h 1046437"/>
                <a:gd name="connsiteX26" fmla="*/ 1396568 w 1557435"/>
                <a:gd name="connsiteY26" fmla="*/ 938221 h 1046437"/>
                <a:gd name="connsiteX27" fmla="*/ 1279887 w 1557435"/>
                <a:gd name="connsiteY27" fmla="*/ 912027 h 1046437"/>
                <a:gd name="connsiteX28" fmla="*/ 1253693 w 1557435"/>
                <a:gd name="connsiteY28" fmla="*/ 550077 h 1046437"/>
                <a:gd name="connsiteX29" fmla="*/ 1282268 w 1557435"/>
                <a:gd name="connsiteY29" fmla="*/ 481021 h 1046437"/>
                <a:gd name="connsiteX30" fmla="*/ 1346562 w 1557435"/>
                <a:gd name="connsiteY30" fmla="*/ 631040 h 1046437"/>
                <a:gd name="connsiteX31" fmla="*/ 1363231 w 1557435"/>
                <a:gd name="connsiteY31" fmla="*/ 835827 h 1046437"/>
                <a:gd name="connsiteX32" fmla="*/ 1394187 w 1557435"/>
                <a:gd name="connsiteY32" fmla="*/ 797727 h 1046437"/>
                <a:gd name="connsiteX33" fmla="*/ 1377518 w 1557435"/>
                <a:gd name="connsiteY33" fmla="*/ 590559 h 1046437"/>
                <a:gd name="connsiteX34" fmla="*/ 1396568 w 1557435"/>
                <a:gd name="connsiteY34" fmla="*/ 473877 h 1046437"/>
                <a:gd name="connsiteX35" fmla="*/ 1556112 w 1557435"/>
                <a:gd name="connsiteY35" fmla="*/ 402440 h 1046437"/>
                <a:gd name="connsiteX36" fmla="*/ 1470387 w 1557435"/>
                <a:gd name="connsiteY36" fmla="*/ 314334 h 1046437"/>
                <a:gd name="connsiteX37" fmla="*/ 1429906 w 1557435"/>
                <a:gd name="connsiteY37" fmla="*/ 223846 h 1046437"/>
                <a:gd name="connsiteX38" fmla="*/ 1163206 w 1557435"/>
                <a:gd name="connsiteY38" fmla="*/ 159552 h 1046437"/>
                <a:gd name="connsiteX39" fmla="*/ 1020331 w 1557435"/>
                <a:gd name="connsiteY39" fmla="*/ 50015 h 1046437"/>
                <a:gd name="connsiteX40" fmla="*/ 886981 w 1557435"/>
                <a:gd name="connsiteY40" fmla="*/ 9 h 1046437"/>
                <a:gd name="connsiteX41" fmla="*/ 727437 w 1557435"/>
                <a:gd name="connsiteY41" fmla="*/ 52396 h 1046437"/>
                <a:gd name="connsiteX0" fmla="*/ 727437 w 1557435"/>
                <a:gd name="connsiteY0" fmla="*/ 52396 h 1076386"/>
                <a:gd name="connsiteX1" fmla="*/ 520268 w 1557435"/>
                <a:gd name="connsiteY1" fmla="*/ 28584 h 1076386"/>
                <a:gd name="connsiteX2" fmla="*/ 510743 w 1557435"/>
                <a:gd name="connsiteY2" fmla="*/ 195271 h 1076386"/>
                <a:gd name="connsiteX3" fmla="*/ 253568 w 1557435"/>
                <a:gd name="connsiteY3" fmla="*/ 230990 h 1076386"/>
                <a:gd name="connsiteX4" fmla="*/ 215468 w 1557435"/>
                <a:gd name="connsiteY4" fmla="*/ 359577 h 1076386"/>
                <a:gd name="connsiteX5" fmla="*/ 120218 w 1557435"/>
                <a:gd name="connsiteY5" fmla="*/ 383390 h 1076386"/>
                <a:gd name="connsiteX6" fmla="*/ 182131 w 1557435"/>
                <a:gd name="connsiteY6" fmla="*/ 457209 h 1076386"/>
                <a:gd name="connsiteX7" fmla="*/ 136887 w 1557435"/>
                <a:gd name="connsiteY7" fmla="*/ 842971 h 1076386"/>
                <a:gd name="connsiteX8" fmla="*/ 3537 w 1557435"/>
                <a:gd name="connsiteY8" fmla="*/ 919170 h 1076386"/>
                <a:gd name="connsiteX9" fmla="*/ 120218 w 1557435"/>
                <a:gd name="connsiteY9" fmla="*/ 981084 h 1076386"/>
                <a:gd name="connsiteX10" fmla="*/ 208325 w 1557435"/>
                <a:gd name="connsiteY10" fmla="*/ 842971 h 1076386"/>
                <a:gd name="connsiteX11" fmla="*/ 244043 w 1557435"/>
                <a:gd name="connsiteY11" fmla="*/ 497690 h 1076386"/>
                <a:gd name="connsiteX12" fmla="*/ 289287 w 1557435"/>
                <a:gd name="connsiteY12" fmla="*/ 609609 h 1076386"/>
                <a:gd name="connsiteX13" fmla="*/ 327387 w 1557435"/>
                <a:gd name="connsiteY13" fmla="*/ 523884 h 1076386"/>
                <a:gd name="connsiteX14" fmla="*/ 313100 w 1557435"/>
                <a:gd name="connsiteY14" fmla="*/ 754865 h 1076386"/>
                <a:gd name="connsiteX15" fmla="*/ 327387 w 1557435"/>
                <a:gd name="connsiteY15" fmla="*/ 888215 h 1076386"/>
                <a:gd name="connsiteX16" fmla="*/ 353581 w 1557435"/>
                <a:gd name="connsiteY16" fmla="*/ 631040 h 1076386"/>
                <a:gd name="connsiteX17" fmla="*/ 532175 w 1557435"/>
                <a:gd name="connsiteY17" fmla="*/ 519121 h 1076386"/>
                <a:gd name="connsiteX18" fmla="*/ 863168 w 1557435"/>
                <a:gd name="connsiteY18" fmla="*/ 650090 h 1076386"/>
                <a:gd name="connsiteX19" fmla="*/ 986993 w 1557435"/>
                <a:gd name="connsiteY19" fmla="*/ 569127 h 1076386"/>
                <a:gd name="connsiteX20" fmla="*/ 1172731 w 1557435"/>
                <a:gd name="connsiteY20" fmla="*/ 476259 h 1076386"/>
                <a:gd name="connsiteX21" fmla="*/ 1213212 w 1557435"/>
                <a:gd name="connsiteY21" fmla="*/ 550077 h 1076386"/>
                <a:gd name="connsiteX22" fmla="*/ 1217975 w 1557435"/>
                <a:gd name="connsiteY22" fmla="*/ 928696 h 1076386"/>
                <a:gd name="connsiteX23" fmla="*/ 1182256 w 1557435"/>
                <a:gd name="connsiteY23" fmla="*/ 1028709 h 1076386"/>
                <a:gd name="connsiteX24" fmla="*/ 1258456 w 1557435"/>
                <a:gd name="connsiteY24" fmla="*/ 1076333 h 1076386"/>
                <a:gd name="connsiteX25" fmla="*/ 1391806 w 1557435"/>
                <a:gd name="connsiteY25" fmla="*/ 1035852 h 1076386"/>
                <a:gd name="connsiteX26" fmla="*/ 1396568 w 1557435"/>
                <a:gd name="connsiteY26" fmla="*/ 938221 h 1076386"/>
                <a:gd name="connsiteX27" fmla="*/ 1279887 w 1557435"/>
                <a:gd name="connsiteY27" fmla="*/ 912027 h 1076386"/>
                <a:gd name="connsiteX28" fmla="*/ 1253693 w 1557435"/>
                <a:gd name="connsiteY28" fmla="*/ 550077 h 1076386"/>
                <a:gd name="connsiteX29" fmla="*/ 1282268 w 1557435"/>
                <a:gd name="connsiteY29" fmla="*/ 481021 h 1076386"/>
                <a:gd name="connsiteX30" fmla="*/ 1346562 w 1557435"/>
                <a:gd name="connsiteY30" fmla="*/ 631040 h 1076386"/>
                <a:gd name="connsiteX31" fmla="*/ 1363231 w 1557435"/>
                <a:gd name="connsiteY31" fmla="*/ 835827 h 1076386"/>
                <a:gd name="connsiteX32" fmla="*/ 1394187 w 1557435"/>
                <a:gd name="connsiteY32" fmla="*/ 797727 h 1076386"/>
                <a:gd name="connsiteX33" fmla="*/ 1377518 w 1557435"/>
                <a:gd name="connsiteY33" fmla="*/ 590559 h 1076386"/>
                <a:gd name="connsiteX34" fmla="*/ 1396568 w 1557435"/>
                <a:gd name="connsiteY34" fmla="*/ 473877 h 1076386"/>
                <a:gd name="connsiteX35" fmla="*/ 1556112 w 1557435"/>
                <a:gd name="connsiteY35" fmla="*/ 402440 h 1076386"/>
                <a:gd name="connsiteX36" fmla="*/ 1470387 w 1557435"/>
                <a:gd name="connsiteY36" fmla="*/ 314334 h 1076386"/>
                <a:gd name="connsiteX37" fmla="*/ 1429906 w 1557435"/>
                <a:gd name="connsiteY37" fmla="*/ 223846 h 1076386"/>
                <a:gd name="connsiteX38" fmla="*/ 1163206 w 1557435"/>
                <a:gd name="connsiteY38" fmla="*/ 159552 h 1076386"/>
                <a:gd name="connsiteX39" fmla="*/ 1020331 w 1557435"/>
                <a:gd name="connsiteY39" fmla="*/ 50015 h 1076386"/>
                <a:gd name="connsiteX40" fmla="*/ 886981 w 1557435"/>
                <a:gd name="connsiteY40" fmla="*/ 9 h 1076386"/>
                <a:gd name="connsiteX41" fmla="*/ 727437 w 1557435"/>
                <a:gd name="connsiteY41" fmla="*/ 52396 h 1076386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63231 w 1557435"/>
                <a:gd name="connsiteY31" fmla="*/ 835827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63231 w 1557435"/>
                <a:gd name="connsiteY31" fmla="*/ 835827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57435"/>
                <a:gd name="connsiteY0" fmla="*/ 52396 h 1076379"/>
                <a:gd name="connsiteX1" fmla="*/ 520268 w 1557435"/>
                <a:gd name="connsiteY1" fmla="*/ 28584 h 1076379"/>
                <a:gd name="connsiteX2" fmla="*/ 510743 w 1557435"/>
                <a:gd name="connsiteY2" fmla="*/ 195271 h 1076379"/>
                <a:gd name="connsiteX3" fmla="*/ 253568 w 1557435"/>
                <a:gd name="connsiteY3" fmla="*/ 230990 h 1076379"/>
                <a:gd name="connsiteX4" fmla="*/ 215468 w 1557435"/>
                <a:gd name="connsiteY4" fmla="*/ 359577 h 1076379"/>
                <a:gd name="connsiteX5" fmla="*/ 120218 w 1557435"/>
                <a:gd name="connsiteY5" fmla="*/ 383390 h 1076379"/>
                <a:gd name="connsiteX6" fmla="*/ 182131 w 1557435"/>
                <a:gd name="connsiteY6" fmla="*/ 457209 h 1076379"/>
                <a:gd name="connsiteX7" fmla="*/ 136887 w 1557435"/>
                <a:gd name="connsiteY7" fmla="*/ 842971 h 1076379"/>
                <a:gd name="connsiteX8" fmla="*/ 3537 w 1557435"/>
                <a:gd name="connsiteY8" fmla="*/ 919170 h 1076379"/>
                <a:gd name="connsiteX9" fmla="*/ 120218 w 1557435"/>
                <a:gd name="connsiteY9" fmla="*/ 981084 h 1076379"/>
                <a:gd name="connsiteX10" fmla="*/ 208325 w 1557435"/>
                <a:gd name="connsiteY10" fmla="*/ 842971 h 1076379"/>
                <a:gd name="connsiteX11" fmla="*/ 244043 w 1557435"/>
                <a:gd name="connsiteY11" fmla="*/ 497690 h 1076379"/>
                <a:gd name="connsiteX12" fmla="*/ 289287 w 1557435"/>
                <a:gd name="connsiteY12" fmla="*/ 609609 h 1076379"/>
                <a:gd name="connsiteX13" fmla="*/ 327387 w 1557435"/>
                <a:gd name="connsiteY13" fmla="*/ 523884 h 1076379"/>
                <a:gd name="connsiteX14" fmla="*/ 313100 w 1557435"/>
                <a:gd name="connsiteY14" fmla="*/ 754865 h 1076379"/>
                <a:gd name="connsiteX15" fmla="*/ 327387 w 1557435"/>
                <a:gd name="connsiteY15" fmla="*/ 888215 h 1076379"/>
                <a:gd name="connsiteX16" fmla="*/ 353581 w 1557435"/>
                <a:gd name="connsiteY16" fmla="*/ 631040 h 1076379"/>
                <a:gd name="connsiteX17" fmla="*/ 532175 w 1557435"/>
                <a:gd name="connsiteY17" fmla="*/ 519121 h 1076379"/>
                <a:gd name="connsiteX18" fmla="*/ 863168 w 1557435"/>
                <a:gd name="connsiteY18" fmla="*/ 650090 h 1076379"/>
                <a:gd name="connsiteX19" fmla="*/ 986993 w 1557435"/>
                <a:gd name="connsiteY19" fmla="*/ 569127 h 1076379"/>
                <a:gd name="connsiteX20" fmla="*/ 1172731 w 1557435"/>
                <a:gd name="connsiteY20" fmla="*/ 476259 h 1076379"/>
                <a:gd name="connsiteX21" fmla="*/ 1213212 w 1557435"/>
                <a:gd name="connsiteY21" fmla="*/ 550077 h 1076379"/>
                <a:gd name="connsiteX22" fmla="*/ 1217975 w 1557435"/>
                <a:gd name="connsiteY22" fmla="*/ 928696 h 1076379"/>
                <a:gd name="connsiteX23" fmla="*/ 1182256 w 1557435"/>
                <a:gd name="connsiteY23" fmla="*/ 1028709 h 1076379"/>
                <a:gd name="connsiteX24" fmla="*/ 1258456 w 1557435"/>
                <a:gd name="connsiteY24" fmla="*/ 1076333 h 1076379"/>
                <a:gd name="connsiteX25" fmla="*/ 1391806 w 1557435"/>
                <a:gd name="connsiteY25" fmla="*/ 1035852 h 1076379"/>
                <a:gd name="connsiteX26" fmla="*/ 1401330 w 1557435"/>
                <a:gd name="connsiteY26" fmla="*/ 957271 h 1076379"/>
                <a:gd name="connsiteX27" fmla="*/ 1279887 w 1557435"/>
                <a:gd name="connsiteY27" fmla="*/ 912027 h 1076379"/>
                <a:gd name="connsiteX28" fmla="*/ 1253693 w 1557435"/>
                <a:gd name="connsiteY28" fmla="*/ 550077 h 1076379"/>
                <a:gd name="connsiteX29" fmla="*/ 1282268 w 1557435"/>
                <a:gd name="connsiteY29" fmla="*/ 481021 h 1076379"/>
                <a:gd name="connsiteX30" fmla="*/ 1346562 w 1557435"/>
                <a:gd name="connsiteY30" fmla="*/ 631040 h 1076379"/>
                <a:gd name="connsiteX31" fmla="*/ 1356087 w 1557435"/>
                <a:gd name="connsiteY31" fmla="*/ 788202 h 1076379"/>
                <a:gd name="connsiteX32" fmla="*/ 1394187 w 1557435"/>
                <a:gd name="connsiteY32" fmla="*/ 797727 h 1076379"/>
                <a:gd name="connsiteX33" fmla="*/ 1377518 w 1557435"/>
                <a:gd name="connsiteY33" fmla="*/ 590559 h 1076379"/>
                <a:gd name="connsiteX34" fmla="*/ 1396568 w 1557435"/>
                <a:gd name="connsiteY34" fmla="*/ 473877 h 1076379"/>
                <a:gd name="connsiteX35" fmla="*/ 1556112 w 1557435"/>
                <a:gd name="connsiteY35" fmla="*/ 402440 h 1076379"/>
                <a:gd name="connsiteX36" fmla="*/ 1470387 w 1557435"/>
                <a:gd name="connsiteY36" fmla="*/ 314334 h 1076379"/>
                <a:gd name="connsiteX37" fmla="*/ 1429906 w 1557435"/>
                <a:gd name="connsiteY37" fmla="*/ 223846 h 1076379"/>
                <a:gd name="connsiteX38" fmla="*/ 1163206 w 1557435"/>
                <a:gd name="connsiteY38" fmla="*/ 159552 h 1076379"/>
                <a:gd name="connsiteX39" fmla="*/ 1020331 w 1557435"/>
                <a:gd name="connsiteY39" fmla="*/ 50015 h 1076379"/>
                <a:gd name="connsiteX40" fmla="*/ 886981 w 1557435"/>
                <a:gd name="connsiteY40" fmla="*/ 9 h 1076379"/>
                <a:gd name="connsiteX41" fmla="*/ 727437 w 1557435"/>
                <a:gd name="connsiteY41" fmla="*/ 52396 h 1076379"/>
                <a:gd name="connsiteX0" fmla="*/ 727437 w 1534018"/>
                <a:gd name="connsiteY0" fmla="*/ 52396 h 1076379"/>
                <a:gd name="connsiteX1" fmla="*/ 520268 w 1534018"/>
                <a:gd name="connsiteY1" fmla="*/ 28584 h 1076379"/>
                <a:gd name="connsiteX2" fmla="*/ 510743 w 1534018"/>
                <a:gd name="connsiteY2" fmla="*/ 195271 h 1076379"/>
                <a:gd name="connsiteX3" fmla="*/ 253568 w 1534018"/>
                <a:gd name="connsiteY3" fmla="*/ 230990 h 1076379"/>
                <a:gd name="connsiteX4" fmla="*/ 215468 w 1534018"/>
                <a:gd name="connsiteY4" fmla="*/ 359577 h 1076379"/>
                <a:gd name="connsiteX5" fmla="*/ 120218 w 1534018"/>
                <a:gd name="connsiteY5" fmla="*/ 383390 h 1076379"/>
                <a:gd name="connsiteX6" fmla="*/ 182131 w 1534018"/>
                <a:gd name="connsiteY6" fmla="*/ 457209 h 1076379"/>
                <a:gd name="connsiteX7" fmla="*/ 136887 w 1534018"/>
                <a:gd name="connsiteY7" fmla="*/ 842971 h 1076379"/>
                <a:gd name="connsiteX8" fmla="*/ 3537 w 1534018"/>
                <a:gd name="connsiteY8" fmla="*/ 919170 h 1076379"/>
                <a:gd name="connsiteX9" fmla="*/ 120218 w 1534018"/>
                <a:gd name="connsiteY9" fmla="*/ 981084 h 1076379"/>
                <a:gd name="connsiteX10" fmla="*/ 208325 w 1534018"/>
                <a:gd name="connsiteY10" fmla="*/ 842971 h 1076379"/>
                <a:gd name="connsiteX11" fmla="*/ 244043 w 1534018"/>
                <a:gd name="connsiteY11" fmla="*/ 497690 h 1076379"/>
                <a:gd name="connsiteX12" fmla="*/ 289287 w 1534018"/>
                <a:gd name="connsiteY12" fmla="*/ 609609 h 1076379"/>
                <a:gd name="connsiteX13" fmla="*/ 327387 w 1534018"/>
                <a:gd name="connsiteY13" fmla="*/ 523884 h 1076379"/>
                <a:gd name="connsiteX14" fmla="*/ 313100 w 1534018"/>
                <a:gd name="connsiteY14" fmla="*/ 754865 h 1076379"/>
                <a:gd name="connsiteX15" fmla="*/ 327387 w 1534018"/>
                <a:gd name="connsiteY15" fmla="*/ 888215 h 1076379"/>
                <a:gd name="connsiteX16" fmla="*/ 353581 w 1534018"/>
                <a:gd name="connsiteY16" fmla="*/ 631040 h 1076379"/>
                <a:gd name="connsiteX17" fmla="*/ 532175 w 1534018"/>
                <a:gd name="connsiteY17" fmla="*/ 519121 h 1076379"/>
                <a:gd name="connsiteX18" fmla="*/ 863168 w 1534018"/>
                <a:gd name="connsiteY18" fmla="*/ 650090 h 1076379"/>
                <a:gd name="connsiteX19" fmla="*/ 986993 w 1534018"/>
                <a:gd name="connsiteY19" fmla="*/ 569127 h 1076379"/>
                <a:gd name="connsiteX20" fmla="*/ 1172731 w 1534018"/>
                <a:gd name="connsiteY20" fmla="*/ 476259 h 1076379"/>
                <a:gd name="connsiteX21" fmla="*/ 1213212 w 1534018"/>
                <a:gd name="connsiteY21" fmla="*/ 550077 h 1076379"/>
                <a:gd name="connsiteX22" fmla="*/ 1217975 w 1534018"/>
                <a:gd name="connsiteY22" fmla="*/ 928696 h 1076379"/>
                <a:gd name="connsiteX23" fmla="*/ 1182256 w 1534018"/>
                <a:gd name="connsiteY23" fmla="*/ 1028709 h 1076379"/>
                <a:gd name="connsiteX24" fmla="*/ 1258456 w 1534018"/>
                <a:gd name="connsiteY24" fmla="*/ 1076333 h 1076379"/>
                <a:gd name="connsiteX25" fmla="*/ 1391806 w 1534018"/>
                <a:gd name="connsiteY25" fmla="*/ 1035852 h 1076379"/>
                <a:gd name="connsiteX26" fmla="*/ 1401330 w 1534018"/>
                <a:gd name="connsiteY26" fmla="*/ 957271 h 1076379"/>
                <a:gd name="connsiteX27" fmla="*/ 1279887 w 1534018"/>
                <a:gd name="connsiteY27" fmla="*/ 912027 h 1076379"/>
                <a:gd name="connsiteX28" fmla="*/ 1253693 w 1534018"/>
                <a:gd name="connsiteY28" fmla="*/ 550077 h 1076379"/>
                <a:gd name="connsiteX29" fmla="*/ 1282268 w 1534018"/>
                <a:gd name="connsiteY29" fmla="*/ 481021 h 1076379"/>
                <a:gd name="connsiteX30" fmla="*/ 1346562 w 1534018"/>
                <a:gd name="connsiteY30" fmla="*/ 631040 h 1076379"/>
                <a:gd name="connsiteX31" fmla="*/ 1356087 w 1534018"/>
                <a:gd name="connsiteY31" fmla="*/ 788202 h 1076379"/>
                <a:gd name="connsiteX32" fmla="*/ 1394187 w 1534018"/>
                <a:gd name="connsiteY32" fmla="*/ 797727 h 1076379"/>
                <a:gd name="connsiteX33" fmla="*/ 1377518 w 1534018"/>
                <a:gd name="connsiteY33" fmla="*/ 590559 h 1076379"/>
                <a:gd name="connsiteX34" fmla="*/ 1396568 w 1534018"/>
                <a:gd name="connsiteY34" fmla="*/ 473877 h 1076379"/>
                <a:gd name="connsiteX35" fmla="*/ 1532299 w 1534018"/>
                <a:gd name="connsiteY35" fmla="*/ 495309 h 1076379"/>
                <a:gd name="connsiteX36" fmla="*/ 1470387 w 1534018"/>
                <a:gd name="connsiteY36" fmla="*/ 314334 h 1076379"/>
                <a:gd name="connsiteX37" fmla="*/ 1429906 w 1534018"/>
                <a:gd name="connsiteY37" fmla="*/ 223846 h 1076379"/>
                <a:gd name="connsiteX38" fmla="*/ 1163206 w 1534018"/>
                <a:gd name="connsiteY38" fmla="*/ 159552 h 1076379"/>
                <a:gd name="connsiteX39" fmla="*/ 1020331 w 1534018"/>
                <a:gd name="connsiteY39" fmla="*/ 50015 h 1076379"/>
                <a:gd name="connsiteX40" fmla="*/ 886981 w 1534018"/>
                <a:gd name="connsiteY40" fmla="*/ 9 h 1076379"/>
                <a:gd name="connsiteX41" fmla="*/ 727437 w 1534018"/>
                <a:gd name="connsiteY41" fmla="*/ 52396 h 1076379"/>
                <a:gd name="connsiteX0" fmla="*/ 727437 w 1549674"/>
                <a:gd name="connsiteY0" fmla="*/ 52396 h 1076379"/>
                <a:gd name="connsiteX1" fmla="*/ 520268 w 1549674"/>
                <a:gd name="connsiteY1" fmla="*/ 28584 h 1076379"/>
                <a:gd name="connsiteX2" fmla="*/ 510743 w 1549674"/>
                <a:gd name="connsiteY2" fmla="*/ 195271 h 1076379"/>
                <a:gd name="connsiteX3" fmla="*/ 253568 w 1549674"/>
                <a:gd name="connsiteY3" fmla="*/ 230990 h 1076379"/>
                <a:gd name="connsiteX4" fmla="*/ 215468 w 1549674"/>
                <a:gd name="connsiteY4" fmla="*/ 359577 h 1076379"/>
                <a:gd name="connsiteX5" fmla="*/ 120218 w 1549674"/>
                <a:gd name="connsiteY5" fmla="*/ 383390 h 1076379"/>
                <a:gd name="connsiteX6" fmla="*/ 182131 w 1549674"/>
                <a:gd name="connsiteY6" fmla="*/ 457209 h 1076379"/>
                <a:gd name="connsiteX7" fmla="*/ 136887 w 1549674"/>
                <a:gd name="connsiteY7" fmla="*/ 842971 h 1076379"/>
                <a:gd name="connsiteX8" fmla="*/ 3537 w 1549674"/>
                <a:gd name="connsiteY8" fmla="*/ 919170 h 1076379"/>
                <a:gd name="connsiteX9" fmla="*/ 120218 w 1549674"/>
                <a:gd name="connsiteY9" fmla="*/ 981084 h 1076379"/>
                <a:gd name="connsiteX10" fmla="*/ 208325 w 1549674"/>
                <a:gd name="connsiteY10" fmla="*/ 842971 h 1076379"/>
                <a:gd name="connsiteX11" fmla="*/ 244043 w 1549674"/>
                <a:gd name="connsiteY11" fmla="*/ 497690 h 1076379"/>
                <a:gd name="connsiteX12" fmla="*/ 289287 w 1549674"/>
                <a:gd name="connsiteY12" fmla="*/ 609609 h 1076379"/>
                <a:gd name="connsiteX13" fmla="*/ 327387 w 1549674"/>
                <a:gd name="connsiteY13" fmla="*/ 523884 h 1076379"/>
                <a:gd name="connsiteX14" fmla="*/ 313100 w 1549674"/>
                <a:gd name="connsiteY14" fmla="*/ 754865 h 1076379"/>
                <a:gd name="connsiteX15" fmla="*/ 327387 w 1549674"/>
                <a:gd name="connsiteY15" fmla="*/ 888215 h 1076379"/>
                <a:gd name="connsiteX16" fmla="*/ 353581 w 1549674"/>
                <a:gd name="connsiteY16" fmla="*/ 631040 h 1076379"/>
                <a:gd name="connsiteX17" fmla="*/ 532175 w 1549674"/>
                <a:gd name="connsiteY17" fmla="*/ 519121 h 1076379"/>
                <a:gd name="connsiteX18" fmla="*/ 863168 w 1549674"/>
                <a:gd name="connsiteY18" fmla="*/ 650090 h 1076379"/>
                <a:gd name="connsiteX19" fmla="*/ 986993 w 1549674"/>
                <a:gd name="connsiteY19" fmla="*/ 569127 h 1076379"/>
                <a:gd name="connsiteX20" fmla="*/ 1172731 w 1549674"/>
                <a:gd name="connsiteY20" fmla="*/ 476259 h 1076379"/>
                <a:gd name="connsiteX21" fmla="*/ 1213212 w 1549674"/>
                <a:gd name="connsiteY21" fmla="*/ 550077 h 1076379"/>
                <a:gd name="connsiteX22" fmla="*/ 1217975 w 1549674"/>
                <a:gd name="connsiteY22" fmla="*/ 928696 h 1076379"/>
                <a:gd name="connsiteX23" fmla="*/ 1182256 w 1549674"/>
                <a:gd name="connsiteY23" fmla="*/ 1028709 h 1076379"/>
                <a:gd name="connsiteX24" fmla="*/ 1258456 w 1549674"/>
                <a:gd name="connsiteY24" fmla="*/ 1076333 h 1076379"/>
                <a:gd name="connsiteX25" fmla="*/ 1391806 w 1549674"/>
                <a:gd name="connsiteY25" fmla="*/ 1035852 h 1076379"/>
                <a:gd name="connsiteX26" fmla="*/ 1401330 w 1549674"/>
                <a:gd name="connsiteY26" fmla="*/ 957271 h 1076379"/>
                <a:gd name="connsiteX27" fmla="*/ 1279887 w 1549674"/>
                <a:gd name="connsiteY27" fmla="*/ 912027 h 1076379"/>
                <a:gd name="connsiteX28" fmla="*/ 1253693 w 1549674"/>
                <a:gd name="connsiteY28" fmla="*/ 550077 h 1076379"/>
                <a:gd name="connsiteX29" fmla="*/ 1282268 w 1549674"/>
                <a:gd name="connsiteY29" fmla="*/ 481021 h 1076379"/>
                <a:gd name="connsiteX30" fmla="*/ 1346562 w 1549674"/>
                <a:gd name="connsiteY30" fmla="*/ 631040 h 1076379"/>
                <a:gd name="connsiteX31" fmla="*/ 1356087 w 1549674"/>
                <a:gd name="connsiteY31" fmla="*/ 788202 h 1076379"/>
                <a:gd name="connsiteX32" fmla="*/ 1394187 w 1549674"/>
                <a:gd name="connsiteY32" fmla="*/ 797727 h 1076379"/>
                <a:gd name="connsiteX33" fmla="*/ 1377518 w 1549674"/>
                <a:gd name="connsiteY33" fmla="*/ 590559 h 1076379"/>
                <a:gd name="connsiteX34" fmla="*/ 1396568 w 1549674"/>
                <a:gd name="connsiteY34" fmla="*/ 473877 h 1076379"/>
                <a:gd name="connsiteX35" fmla="*/ 1532299 w 1549674"/>
                <a:gd name="connsiteY35" fmla="*/ 495309 h 1076379"/>
                <a:gd name="connsiteX36" fmla="*/ 1470387 w 1549674"/>
                <a:gd name="connsiteY36" fmla="*/ 314334 h 1076379"/>
                <a:gd name="connsiteX37" fmla="*/ 1429906 w 1549674"/>
                <a:gd name="connsiteY37" fmla="*/ 223846 h 1076379"/>
                <a:gd name="connsiteX38" fmla="*/ 1163206 w 1549674"/>
                <a:gd name="connsiteY38" fmla="*/ 159552 h 1076379"/>
                <a:gd name="connsiteX39" fmla="*/ 1020331 w 1549674"/>
                <a:gd name="connsiteY39" fmla="*/ 50015 h 1076379"/>
                <a:gd name="connsiteX40" fmla="*/ 886981 w 1549674"/>
                <a:gd name="connsiteY40" fmla="*/ 9 h 1076379"/>
                <a:gd name="connsiteX41" fmla="*/ 727437 w 1549674"/>
                <a:gd name="connsiteY41" fmla="*/ 52396 h 1076379"/>
                <a:gd name="connsiteX0" fmla="*/ 727437 w 1549674"/>
                <a:gd name="connsiteY0" fmla="*/ 52396 h 1076379"/>
                <a:gd name="connsiteX1" fmla="*/ 520268 w 1549674"/>
                <a:gd name="connsiteY1" fmla="*/ 28584 h 1076379"/>
                <a:gd name="connsiteX2" fmla="*/ 510743 w 1549674"/>
                <a:gd name="connsiteY2" fmla="*/ 195271 h 1076379"/>
                <a:gd name="connsiteX3" fmla="*/ 253568 w 1549674"/>
                <a:gd name="connsiteY3" fmla="*/ 230990 h 1076379"/>
                <a:gd name="connsiteX4" fmla="*/ 215468 w 1549674"/>
                <a:gd name="connsiteY4" fmla="*/ 359577 h 1076379"/>
                <a:gd name="connsiteX5" fmla="*/ 120218 w 1549674"/>
                <a:gd name="connsiteY5" fmla="*/ 383390 h 1076379"/>
                <a:gd name="connsiteX6" fmla="*/ 182131 w 1549674"/>
                <a:gd name="connsiteY6" fmla="*/ 457209 h 1076379"/>
                <a:gd name="connsiteX7" fmla="*/ 136887 w 1549674"/>
                <a:gd name="connsiteY7" fmla="*/ 842971 h 1076379"/>
                <a:gd name="connsiteX8" fmla="*/ 3537 w 1549674"/>
                <a:gd name="connsiteY8" fmla="*/ 919170 h 1076379"/>
                <a:gd name="connsiteX9" fmla="*/ 120218 w 1549674"/>
                <a:gd name="connsiteY9" fmla="*/ 981084 h 1076379"/>
                <a:gd name="connsiteX10" fmla="*/ 208325 w 1549674"/>
                <a:gd name="connsiteY10" fmla="*/ 842971 h 1076379"/>
                <a:gd name="connsiteX11" fmla="*/ 244043 w 1549674"/>
                <a:gd name="connsiteY11" fmla="*/ 497690 h 1076379"/>
                <a:gd name="connsiteX12" fmla="*/ 289287 w 1549674"/>
                <a:gd name="connsiteY12" fmla="*/ 609609 h 1076379"/>
                <a:gd name="connsiteX13" fmla="*/ 327387 w 1549674"/>
                <a:gd name="connsiteY13" fmla="*/ 523884 h 1076379"/>
                <a:gd name="connsiteX14" fmla="*/ 313100 w 1549674"/>
                <a:gd name="connsiteY14" fmla="*/ 754865 h 1076379"/>
                <a:gd name="connsiteX15" fmla="*/ 327387 w 1549674"/>
                <a:gd name="connsiteY15" fmla="*/ 888215 h 1076379"/>
                <a:gd name="connsiteX16" fmla="*/ 353581 w 1549674"/>
                <a:gd name="connsiteY16" fmla="*/ 631040 h 1076379"/>
                <a:gd name="connsiteX17" fmla="*/ 532175 w 1549674"/>
                <a:gd name="connsiteY17" fmla="*/ 519121 h 1076379"/>
                <a:gd name="connsiteX18" fmla="*/ 863168 w 1549674"/>
                <a:gd name="connsiteY18" fmla="*/ 650090 h 1076379"/>
                <a:gd name="connsiteX19" fmla="*/ 986993 w 1549674"/>
                <a:gd name="connsiteY19" fmla="*/ 569127 h 1076379"/>
                <a:gd name="connsiteX20" fmla="*/ 1172731 w 1549674"/>
                <a:gd name="connsiteY20" fmla="*/ 476259 h 1076379"/>
                <a:gd name="connsiteX21" fmla="*/ 1213212 w 1549674"/>
                <a:gd name="connsiteY21" fmla="*/ 550077 h 1076379"/>
                <a:gd name="connsiteX22" fmla="*/ 1217975 w 1549674"/>
                <a:gd name="connsiteY22" fmla="*/ 928696 h 1076379"/>
                <a:gd name="connsiteX23" fmla="*/ 1182256 w 1549674"/>
                <a:gd name="connsiteY23" fmla="*/ 1028709 h 1076379"/>
                <a:gd name="connsiteX24" fmla="*/ 1258456 w 1549674"/>
                <a:gd name="connsiteY24" fmla="*/ 1076333 h 1076379"/>
                <a:gd name="connsiteX25" fmla="*/ 1391806 w 1549674"/>
                <a:gd name="connsiteY25" fmla="*/ 1035852 h 1076379"/>
                <a:gd name="connsiteX26" fmla="*/ 1401330 w 1549674"/>
                <a:gd name="connsiteY26" fmla="*/ 957271 h 1076379"/>
                <a:gd name="connsiteX27" fmla="*/ 1279887 w 1549674"/>
                <a:gd name="connsiteY27" fmla="*/ 912027 h 1076379"/>
                <a:gd name="connsiteX28" fmla="*/ 1253693 w 1549674"/>
                <a:gd name="connsiteY28" fmla="*/ 550077 h 1076379"/>
                <a:gd name="connsiteX29" fmla="*/ 1282268 w 1549674"/>
                <a:gd name="connsiteY29" fmla="*/ 481021 h 1076379"/>
                <a:gd name="connsiteX30" fmla="*/ 1346562 w 1549674"/>
                <a:gd name="connsiteY30" fmla="*/ 631040 h 1076379"/>
                <a:gd name="connsiteX31" fmla="*/ 1356087 w 1549674"/>
                <a:gd name="connsiteY31" fmla="*/ 788202 h 1076379"/>
                <a:gd name="connsiteX32" fmla="*/ 1394187 w 1549674"/>
                <a:gd name="connsiteY32" fmla="*/ 797727 h 1076379"/>
                <a:gd name="connsiteX33" fmla="*/ 1377518 w 1549674"/>
                <a:gd name="connsiteY33" fmla="*/ 590559 h 1076379"/>
                <a:gd name="connsiteX34" fmla="*/ 1396568 w 1549674"/>
                <a:gd name="connsiteY34" fmla="*/ 473877 h 1076379"/>
                <a:gd name="connsiteX35" fmla="*/ 1532299 w 1549674"/>
                <a:gd name="connsiteY35" fmla="*/ 495309 h 1076379"/>
                <a:gd name="connsiteX36" fmla="*/ 1470387 w 1549674"/>
                <a:gd name="connsiteY36" fmla="*/ 314334 h 1076379"/>
                <a:gd name="connsiteX37" fmla="*/ 1429906 w 1549674"/>
                <a:gd name="connsiteY37" fmla="*/ 223846 h 1076379"/>
                <a:gd name="connsiteX38" fmla="*/ 1163206 w 1549674"/>
                <a:gd name="connsiteY38" fmla="*/ 159552 h 1076379"/>
                <a:gd name="connsiteX39" fmla="*/ 1020331 w 1549674"/>
                <a:gd name="connsiteY39" fmla="*/ 50015 h 1076379"/>
                <a:gd name="connsiteX40" fmla="*/ 886981 w 1549674"/>
                <a:gd name="connsiteY40" fmla="*/ 9 h 1076379"/>
                <a:gd name="connsiteX41" fmla="*/ 727437 w 1549674"/>
                <a:gd name="connsiteY41" fmla="*/ 52396 h 1076379"/>
                <a:gd name="connsiteX0" fmla="*/ 727437 w 1534606"/>
                <a:gd name="connsiteY0" fmla="*/ 52396 h 1076379"/>
                <a:gd name="connsiteX1" fmla="*/ 520268 w 1534606"/>
                <a:gd name="connsiteY1" fmla="*/ 28584 h 1076379"/>
                <a:gd name="connsiteX2" fmla="*/ 510743 w 1534606"/>
                <a:gd name="connsiteY2" fmla="*/ 195271 h 1076379"/>
                <a:gd name="connsiteX3" fmla="*/ 253568 w 1534606"/>
                <a:gd name="connsiteY3" fmla="*/ 230990 h 1076379"/>
                <a:gd name="connsiteX4" fmla="*/ 215468 w 1534606"/>
                <a:gd name="connsiteY4" fmla="*/ 359577 h 1076379"/>
                <a:gd name="connsiteX5" fmla="*/ 120218 w 1534606"/>
                <a:gd name="connsiteY5" fmla="*/ 383390 h 1076379"/>
                <a:gd name="connsiteX6" fmla="*/ 182131 w 1534606"/>
                <a:gd name="connsiteY6" fmla="*/ 457209 h 1076379"/>
                <a:gd name="connsiteX7" fmla="*/ 136887 w 1534606"/>
                <a:gd name="connsiteY7" fmla="*/ 842971 h 1076379"/>
                <a:gd name="connsiteX8" fmla="*/ 3537 w 1534606"/>
                <a:gd name="connsiteY8" fmla="*/ 919170 h 1076379"/>
                <a:gd name="connsiteX9" fmla="*/ 120218 w 1534606"/>
                <a:gd name="connsiteY9" fmla="*/ 981084 h 1076379"/>
                <a:gd name="connsiteX10" fmla="*/ 208325 w 1534606"/>
                <a:gd name="connsiteY10" fmla="*/ 842971 h 1076379"/>
                <a:gd name="connsiteX11" fmla="*/ 244043 w 1534606"/>
                <a:gd name="connsiteY11" fmla="*/ 497690 h 1076379"/>
                <a:gd name="connsiteX12" fmla="*/ 289287 w 1534606"/>
                <a:gd name="connsiteY12" fmla="*/ 609609 h 1076379"/>
                <a:gd name="connsiteX13" fmla="*/ 327387 w 1534606"/>
                <a:gd name="connsiteY13" fmla="*/ 523884 h 1076379"/>
                <a:gd name="connsiteX14" fmla="*/ 313100 w 1534606"/>
                <a:gd name="connsiteY14" fmla="*/ 754865 h 1076379"/>
                <a:gd name="connsiteX15" fmla="*/ 327387 w 1534606"/>
                <a:gd name="connsiteY15" fmla="*/ 888215 h 1076379"/>
                <a:gd name="connsiteX16" fmla="*/ 353581 w 1534606"/>
                <a:gd name="connsiteY16" fmla="*/ 631040 h 1076379"/>
                <a:gd name="connsiteX17" fmla="*/ 532175 w 1534606"/>
                <a:gd name="connsiteY17" fmla="*/ 519121 h 1076379"/>
                <a:gd name="connsiteX18" fmla="*/ 863168 w 1534606"/>
                <a:gd name="connsiteY18" fmla="*/ 650090 h 1076379"/>
                <a:gd name="connsiteX19" fmla="*/ 986993 w 1534606"/>
                <a:gd name="connsiteY19" fmla="*/ 569127 h 1076379"/>
                <a:gd name="connsiteX20" fmla="*/ 1172731 w 1534606"/>
                <a:gd name="connsiteY20" fmla="*/ 476259 h 1076379"/>
                <a:gd name="connsiteX21" fmla="*/ 1213212 w 1534606"/>
                <a:gd name="connsiteY21" fmla="*/ 550077 h 1076379"/>
                <a:gd name="connsiteX22" fmla="*/ 1217975 w 1534606"/>
                <a:gd name="connsiteY22" fmla="*/ 928696 h 1076379"/>
                <a:gd name="connsiteX23" fmla="*/ 1182256 w 1534606"/>
                <a:gd name="connsiteY23" fmla="*/ 1028709 h 1076379"/>
                <a:gd name="connsiteX24" fmla="*/ 1258456 w 1534606"/>
                <a:gd name="connsiteY24" fmla="*/ 1076333 h 1076379"/>
                <a:gd name="connsiteX25" fmla="*/ 1391806 w 1534606"/>
                <a:gd name="connsiteY25" fmla="*/ 1035852 h 1076379"/>
                <a:gd name="connsiteX26" fmla="*/ 1401330 w 1534606"/>
                <a:gd name="connsiteY26" fmla="*/ 957271 h 1076379"/>
                <a:gd name="connsiteX27" fmla="*/ 1279887 w 1534606"/>
                <a:gd name="connsiteY27" fmla="*/ 912027 h 1076379"/>
                <a:gd name="connsiteX28" fmla="*/ 1253693 w 1534606"/>
                <a:gd name="connsiteY28" fmla="*/ 550077 h 1076379"/>
                <a:gd name="connsiteX29" fmla="*/ 1282268 w 1534606"/>
                <a:gd name="connsiteY29" fmla="*/ 481021 h 1076379"/>
                <a:gd name="connsiteX30" fmla="*/ 1346562 w 1534606"/>
                <a:gd name="connsiteY30" fmla="*/ 631040 h 1076379"/>
                <a:gd name="connsiteX31" fmla="*/ 1356087 w 1534606"/>
                <a:gd name="connsiteY31" fmla="*/ 788202 h 1076379"/>
                <a:gd name="connsiteX32" fmla="*/ 1394187 w 1534606"/>
                <a:gd name="connsiteY32" fmla="*/ 797727 h 1076379"/>
                <a:gd name="connsiteX33" fmla="*/ 1377518 w 1534606"/>
                <a:gd name="connsiteY33" fmla="*/ 590559 h 1076379"/>
                <a:gd name="connsiteX34" fmla="*/ 1382280 w 1534606"/>
                <a:gd name="connsiteY34" fmla="*/ 435777 h 1076379"/>
                <a:gd name="connsiteX35" fmla="*/ 1532299 w 1534606"/>
                <a:gd name="connsiteY35" fmla="*/ 495309 h 1076379"/>
                <a:gd name="connsiteX36" fmla="*/ 1470387 w 1534606"/>
                <a:gd name="connsiteY36" fmla="*/ 314334 h 1076379"/>
                <a:gd name="connsiteX37" fmla="*/ 1429906 w 1534606"/>
                <a:gd name="connsiteY37" fmla="*/ 223846 h 1076379"/>
                <a:gd name="connsiteX38" fmla="*/ 1163206 w 1534606"/>
                <a:gd name="connsiteY38" fmla="*/ 159552 h 1076379"/>
                <a:gd name="connsiteX39" fmla="*/ 1020331 w 1534606"/>
                <a:gd name="connsiteY39" fmla="*/ 50015 h 1076379"/>
                <a:gd name="connsiteX40" fmla="*/ 886981 w 1534606"/>
                <a:gd name="connsiteY40" fmla="*/ 9 h 1076379"/>
                <a:gd name="connsiteX41" fmla="*/ 727437 w 1534606"/>
                <a:gd name="connsiteY41" fmla="*/ 52396 h 1076379"/>
                <a:gd name="connsiteX0" fmla="*/ 727437 w 1534606"/>
                <a:gd name="connsiteY0" fmla="*/ 52396 h 1076379"/>
                <a:gd name="connsiteX1" fmla="*/ 520268 w 1534606"/>
                <a:gd name="connsiteY1" fmla="*/ 28584 h 1076379"/>
                <a:gd name="connsiteX2" fmla="*/ 510743 w 1534606"/>
                <a:gd name="connsiteY2" fmla="*/ 195271 h 1076379"/>
                <a:gd name="connsiteX3" fmla="*/ 253568 w 1534606"/>
                <a:gd name="connsiteY3" fmla="*/ 230990 h 1076379"/>
                <a:gd name="connsiteX4" fmla="*/ 215468 w 1534606"/>
                <a:gd name="connsiteY4" fmla="*/ 359577 h 1076379"/>
                <a:gd name="connsiteX5" fmla="*/ 120218 w 1534606"/>
                <a:gd name="connsiteY5" fmla="*/ 383390 h 1076379"/>
                <a:gd name="connsiteX6" fmla="*/ 182131 w 1534606"/>
                <a:gd name="connsiteY6" fmla="*/ 457209 h 1076379"/>
                <a:gd name="connsiteX7" fmla="*/ 136887 w 1534606"/>
                <a:gd name="connsiteY7" fmla="*/ 842971 h 1076379"/>
                <a:gd name="connsiteX8" fmla="*/ 3537 w 1534606"/>
                <a:gd name="connsiteY8" fmla="*/ 919170 h 1076379"/>
                <a:gd name="connsiteX9" fmla="*/ 120218 w 1534606"/>
                <a:gd name="connsiteY9" fmla="*/ 981084 h 1076379"/>
                <a:gd name="connsiteX10" fmla="*/ 208325 w 1534606"/>
                <a:gd name="connsiteY10" fmla="*/ 842971 h 1076379"/>
                <a:gd name="connsiteX11" fmla="*/ 244043 w 1534606"/>
                <a:gd name="connsiteY11" fmla="*/ 497690 h 1076379"/>
                <a:gd name="connsiteX12" fmla="*/ 289287 w 1534606"/>
                <a:gd name="connsiteY12" fmla="*/ 609609 h 1076379"/>
                <a:gd name="connsiteX13" fmla="*/ 327387 w 1534606"/>
                <a:gd name="connsiteY13" fmla="*/ 523884 h 1076379"/>
                <a:gd name="connsiteX14" fmla="*/ 313100 w 1534606"/>
                <a:gd name="connsiteY14" fmla="*/ 754865 h 1076379"/>
                <a:gd name="connsiteX15" fmla="*/ 327387 w 1534606"/>
                <a:gd name="connsiteY15" fmla="*/ 888215 h 1076379"/>
                <a:gd name="connsiteX16" fmla="*/ 353581 w 1534606"/>
                <a:gd name="connsiteY16" fmla="*/ 631040 h 1076379"/>
                <a:gd name="connsiteX17" fmla="*/ 532175 w 1534606"/>
                <a:gd name="connsiteY17" fmla="*/ 519121 h 1076379"/>
                <a:gd name="connsiteX18" fmla="*/ 863168 w 1534606"/>
                <a:gd name="connsiteY18" fmla="*/ 650090 h 1076379"/>
                <a:gd name="connsiteX19" fmla="*/ 986993 w 1534606"/>
                <a:gd name="connsiteY19" fmla="*/ 569127 h 1076379"/>
                <a:gd name="connsiteX20" fmla="*/ 1172731 w 1534606"/>
                <a:gd name="connsiteY20" fmla="*/ 476259 h 1076379"/>
                <a:gd name="connsiteX21" fmla="*/ 1213212 w 1534606"/>
                <a:gd name="connsiteY21" fmla="*/ 550077 h 1076379"/>
                <a:gd name="connsiteX22" fmla="*/ 1217975 w 1534606"/>
                <a:gd name="connsiteY22" fmla="*/ 928696 h 1076379"/>
                <a:gd name="connsiteX23" fmla="*/ 1182256 w 1534606"/>
                <a:gd name="connsiteY23" fmla="*/ 1028709 h 1076379"/>
                <a:gd name="connsiteX24" fmla="*/ 1258456 w 1534606"/>
                <a:gd name="connsiteY24" fmla="*/ 1076333 h 1076379"/>
                <a:gd name="connsiteX25" fmla="*/ 1391806 w 1534606"/>
                <a:gd name="connsiteY25" fmla="*/ 1035852 h 1076379"/>
                <a:gd name="connsiteX26" fmla="*/ 1401330 w 1534606"/>
                <a:gd name="connsiteY26" fmla="*/ 957271 h 1076379"/>
                <a:gd name="connsiteX27" fmla="*/ 1279887 w 1534606"/>
                <a:gd name="connsiteY27" fmla="*/ 912027 h 1076379"/>
                <a:gd name="connsiteX28" fmla="*/ 1253693 w 1534606"/>
                <a:gd name="connsiteY28" fmla="*/ 550077 h 1076379"/>
                <a:gd name="connsiteX29" fmla="*/ 1282268 w 1534606"/>
                <a:gd name="connsiteY29" fmla="*/ 481021 h 1076379"/>
                <a:gd name="connsiteX30" fmla="*/ 1346562 w 1534606"/>
                <a:gd name="connsiteY30" fmla="*/ 631040 h 1076379"/>
                <a:gd name="connsiteX31" fmla="*/ 1356087 w 1534606"/>
                <a:gd name="connsiteY31" fmla="*/ 788202 h 1076379"/>
                <a:gd name="connsiteX32" fmla="*/ 1394187 w 1534606"/>
                <a:gd name="connsiteY32" fmla="*/ 797727 h 1076379"/>
                <a:gd name="connsiteX33" fmla="*/ 1377518 w 1534606"/>
                <a:gd name="connsiteY33" fmla="*/ 590559 h 1076379"/>
                <a:gd name="connsiteX34" fmla="*/ 1382280 w 1534606"/>
                <a:gd name="connsiteY34" fmla="*/ 435777 h 1076379"/>
                <a:gd name="connsiteX35" fmla="*/ 1532299 w 1534606"/>
                <a:gd name="connsiteY35" fmla="*/ 495309 h 1076379"/>
                <a:gd name="connsiteX36" fmla="*/ 1470387 w 1534606"/>
                <a:gd name="connsiteY36" fmla="*/ 314334 h 1076379"/>
                <a:gd name="connsiteX37" fmla="*/ 1429906 w 1534606"/>
                <a:gd name="connsiteY37" fmla="*/ 223846 h 1076379"/>
                <a:gd name="connsiteX38" fmla="*/ 1163206 w 1534606"/>
                <a:gd name="connsiteY38" fmla="*/ 159552 h 1076379"/>
                <a:gd name="connsiteX39" fmla="*/ 1020331 w 1534606"/>
                <a:gd name="connsiteY39" fmla="*/ 50015 h 1076379"/>
                <a:gd name="connsiteX40" fmla="*/ 886981 w 1534606"/>
                <a:gd name="connsiteY40" fmla="*/ 9 h 1076379"/>
                <a:gd name="connsiteX41" fmla="*/ 727437 w 1534606"/>
                <a:gd name="connsiteY41" fmla="*/ 52396 h 1076379"/>
                <a:gd name="connsiteX0" fmla="*/ 727437 w 1543128"/>
                <a:gd name="connsiteY0" fmla="*/ 52396 h 1076379"/>
                <a:gd name="connsiteX1" fmla="*/ 520268 w 1543128"/>
                <a:gd name="connsiteY1" fmla="*/ 28584 h 1076379"/>
                <a:gd name="connsiteX2" fmla="*/ 510743 w 1543128"/>
                <a:gd name="connsiteY2" fmla="*/ 195271 h 1076379"/>
                <a:gd name="connsiteX3" fmla="*/ 253568 w 1543128"/>
                <a:gd name="connsiteY3" fmla="*/ 230990 h 1076379"/>
                <a:gd name="connsiteX4" fmla="*/ 215468 w 1543128"/>
                <a:gd name="connsiteY4" fmla="*/ 359577 h 1076379"/>
                <a:gd name="connsiteX5" fmla="*/ 120218 w 1543128"/>
                <a:gd name="connsiteY5" fmla="*/ 383390 h 1076379"/>
                <a:gd name="connsiteX6" fmla="*/ 182131 w 1543128"/>
                <a:gd name="connsiteY6" fmla="*/ 457209 h 1076379"/>
                <a:gd name="connsiteX7" fmla="*/ 136887 w 1543128"/>
                <a:gd name="connsiteY7" fmla="*/ 842971 h 1076379"/>
                <a:gd name="connsiteX8" fmla="*/ 3537 w 1543128"/>
                <a:gd name="connsiteY8" fmla="*/ 919170 h 1076379"/>
                <a:gd name="connsiteX9" fmla="*/ 120218 w 1543128"/>
                <a:gd name="connsiteY9" fmla="*/ 981084 h 1076379"/>
                <a:gd name="connsiteX10" fmla="*/ 208325 w 1543128"/>
                <a:gd name="connsiteY10" fmla="*/ 842971 h 1076379"/>
                <a:gd name="connsiteX11" fmla="*/ 244043 w 1543128"/>
                <a:gd name="connsiteY11" fmla="*/ 497690 h 1076379"/>
                <a:gd name="connsiteX12" fmla="*/ 289287 w 1543128"/>
                <a:gd name="connsiteY12" fmla="*/ 609609 h 1076379"/>
                <a:gd name="connsiteX13" fmla="*/ 327387 w 1543128"/>
                <a:gd name="connsiteY13" fmla="*/ 523884 h 1076379"/>
                <a:gd name="connsiteX14" fmla="*/ 313100 w 1543128"/>
                <a:gd name="connsiteY14" fmla="*/ 754865 h 1076379"/>
                <a:gd name="connsiteX15" fmla="*/ 327387 w 1543128"/>
                <a:gd name="connsiteY15" fmla="*/ 888215 h 1076379"/>
                <a:gd name="connsiteX16" fmla="*/ 353581 w 1543128"/>
                <a:gd name="connsiteY16" fmla="*/ 631040 h 1076379"/>
                <a:gd name="connsiteX17" fmla="*/ 532175 w 1543128"/>
                <a:gd name="connsiteY17" fmla="*/ 519121 h 1076379"/>
                <a:gd name="connsiteX18" fmla="*/ 863168 w 1543128"/>
                <a:gd name="connsiteY18" fmla="*/ 650090 h 1076379"/>
                <a:gd name="connsiteX19" fmla="*/ 986993 w 1543128"/>
                <a:gd name="connsiteY19" fmla="*/ 569127 h 1076379"/>
                <a:gd name="connsiteX20" fmla="*/ 1172731 w 1543128"/>
                <a:gd name="connsiteY20" fmla="*/ 476259 h 1076379"/>
                <a:gd name="connsiteX21" fmla="*/ 1213212 w 1543128"/>
                <a:gd name="connsiteY21" fmla="*/ 550077 h 1076379"/>
                <a:gd name="connsiteX22" fmla="*/ 1217975 w 1543128"/>
                <a:gd name="connsiteY22" fmla="*/ 928696 h 1076379"/>
                <a:gd name="connsiteX23" fmla="*/ 1182256 w 1543128"/>
                <a:gd name="connsiteY23" fmla="*/ 1028709 h 1076379"/>
                <a:gd name="connsiteX24" fmla="*/ 1258456 w 1543128"/>
                <a:gd name="connsiteY24" fmla="*/ 1076333 h 1076379"/>
                <a:gd name="connsiteX25" fmla="*/ 1391806 w 1543128"/>
                <a:gd name="connsiteY25" fmla="*/ 1035852 h 1076379"/>
                <a:gd name="connsiteX26" fmla="*/ 1401330 w 1543128"/>
                <a:gd name="connsiteY26" fmla="*/ 957271 h 1076379"/>
                <a:gd name="connsiteX27" fmla="*/ 1279887 w 1543128"/>
                <a:gd name="connsiteY27" fmla="*/ 912027 h 1076379"/>
                <a:gd name="connsiteX28" fmla="*/ 1253693 w 1543128"/>
                <a:gd name="connsiteY28" fmla="*/ 550077 h 1076379"/>
                <a:gd name="connsiteX29" fmla="*/ 1282268 w 1543128"/>
                <a:gd name="connsiteY29" fmla="*/ 481021 h 1076379"/>
                <a:gd name="connsiteX30" fmla="*/ 1346562 w 1543128"/>
                <a:gd name="connsiteY30" fmla="*/ 631040 h 1076379"/>
                <a:gd name="connsiteX31" fmla="*/ 1356087 w 1543128"/>
                <a:gd name="connsiteY31" fmla="*/ 788202 h 1076379"/>
                <a:gd name="connsiteX32" fmla="*/ 1394187 w 1543128"/>
                <a:gd name="connsiteY32" fmla="*/ 797727 h 1076379"/>
                <a:gd name="connsiteX33" fmla="*/ 1377518 w 1543128"/>
                <a:gd name="connsiteY33" fmla="*/ 590559 h 1076379"/>
                <a:gd name="connsiteX34" fmla="*/ 1382280 w 1543128"/>
                <a:gd name="connsiteY34" fmla="*/ 435777 h 1076379"/>
                <a:gd name="connsiteX35" fmla="*/ 1532299 w 1543128"/>
                <a:gd name="connsiteY35" fmla="*/ 495309 h 1076379"/>
                <a:gd name="connsiteX36" fmla="*/ 1470387 w 1543128"/>
                <a:gd name="connsiteY36" fmla="*/ 314334 h 1076379"/>
                <a:gd name="connsiteX37" fmla="*/ 1429906 w 1543128"/>
                <a:gd name="connsiteY37" fmla="*/ 223846 h 1076379"/>
                <a:gd name="connsiteX38" fmla="*/ 1163206 w 1543128"/>
                <a:gd name="connsiteY38" fmla="*/ 159552 h 1076379"/>
                <a:gd name="connsiteX39" fmla="*/ 1020331 w 1543128"/>
                <a:gd name="connsiteY39" fmla="*/ 50015 h 1076379"/>
                <a:gd name="connsiteX40" fmla="*/ 886981 w 1543128"/>
                <a:gd name="connsiteY40" fmla="*/ 9 h 1076379"/>
                <a:gd name="connsiteX41" fmla="*/ 727437 w 1543128"/>
                <a:gd name="connsiteY41" fmla="*/ 52396 h 1076379"/>
                <a:gd name="connsiteX0" fmla="*/ 727437 w 1534867"/>
                <a:gd name="connsiteY0" fmla="*/ 52396 h 1076379"/>
                <a:gd name="connsiteX1" fmla="*/ 520268 w 1534867"/>
                <a:gd name="connsiteY1" fmla="*/ 28584 h 1076379"/>
                <a:gd name="connsiteX2" fmla="*/ 510743 w 1534867"/>
                <a:gd name="connsiteY2" fmla="*/ 195271 h 1076379"/>
                <a:gd name="connsiteX3" fmla="*/ 253568 w 1534867"/>
                <a:gd name="connsiteY3" fmla="*/ 230990 h 1076379"/>
                <a:gd name="connsiteX4" fmla="*/ 215468 w 1534867"/>
                <a:gd name="connsiteY4" fmla="*/ 359577 h 1076379"/>
                <a:gd name="connsiteX5" fmla="*/ 120218 w 1534867"/>
                <a:gd name="connsiteY5" fmla="*/ 383390 h 1076379"/>
                <a:gd name="connsiteX6" fmla="*/ 182131 w 1534867"/>
                <a:gd name="connsiteY6" fmla="*/ 457209 h 1076379"/>
                <a:gd name="connsiteX7" fmla="*/ 136887 w 1534867"/>
                <a:gd name="connsiteY7" fmla="*/ 842971 h 1076379"/>
                <a:gd name="connsiteX8" fmla="*/ 3537 w 1534867"/>
                <a:gd name="connsiteY8" fmla="*/ 919170 h 1076379"/>
                <a:gd name="connsiteX9" fmla="*/ 120218 w 1534867"/>
                <a:gd name="connsiteY9" fmla="*/ 981084 h 1076379"/>
                <a:gd name="connsiteX10" fmla="*/ 208325 w 1534867"/>
                <a:gd name="connsiteY10" fmla="*/ 842971 h 1076379"/>
                <a:gd name="connsiteX11" fmla="*/ 244043 w 1534867"/>
                <a:gd name="connsiteY11" fmla="*/ 497690 h 1076379"/>
                <a:gd name="connsiteX12" fmla="*/ 289287 w 1534867"/>
                <a:gd name="connsiteY12" fmla="*/ 609609 h 1076379"/>
                <a:gd name="connsiteX13" fmla="*/ 327387 w 1534867"/>
                <a:gd name="connsiteY13" fmla="*/ 523884 h 1076379"/>
                <a:gd name="connsiteX14" fmla="*/ 313100 w 1534867"/>
                <a:gd name="connsiteY14" fmla="*/ 754865 h 1076379"/>
                <a:gd name="connsiteX15" fmla="*/ 327387 w 1534867"/>
                <a:gd name="connsiteY15" fmla="*/ 888215 h 1076379"/>
                <a:gd name="connsiteX16" fmla="*/ 353581 w 1534867"/>
                <a:gd name="connsiteY16" fmla="*/ 631040 h 1076379"/>
                <a:gd name="connsiteX17" fmla="*/ 532175 w 1534867"/>
                <a:gd name="connsiteY17" fmla="*/ 519121 h 1076379"/>
                <a:gd name="connsiteX18" fmla="*/ 863168 w 1534867"/>
                <a:gd name="connsiteY18" fmla="*/ 650090 h 1076379"/>
                <a:gd name="connsiteX19" fmla="*/ 986993 w 1534867"/>
                <a:gd name="connsiteY19" fmla="*/ 569127 h 1076379"/>
                <a:gd name="connsiteX20" fmla="*/ 1172731 w 1534867"/>
                <a:gd name="connsiteY20" fmla="*/ 476259 h 1076379"/>
                <a:gd name="connsiteX21" fmla="*/ 1213212 w 1534867"/>
                <a:gd name="connsiteY21" fmla="*/ 550077 h 1076379"/>
                <a:gd name="connsiteX22" fmla="*/ 1217975 w 1534867"/>
                <a:gd name="connsiteY22" fmla="*/ 928696 h 1076379"/>
                <a:gd name="connsiteX23" fmla="*/ 1182256 w 1534867"/>
                <a:gd name="connsiteY23" fmla="*/ 1028709 h 1076379"/>
                <a:gd name="connsiteX24" fmla="*/ 1258456 w 1534867"/>
                <a:gd name="connsiteY24" fmla="*/ 1076333 h 1076379"/>
                <a:gd name="connsiteX25" fmla="*/ 1391806 w 1534867"/>
                <a:gd name="connsiteY25" fmla="*/ 1035852 h 1076379"/>
                <a:gd name="connsiteX26" fmla="*/ 1401330 w 1534867"/>
                <a:gd name="connsiteY26" fmla="*/ 957271 h 1076379"/>
                <a:gd name="connsiteX27" fmla="*/ 1279887 w 1534867"/>
                <a:gd name="connsiteY27" fmla="*/ 912027 h 1076379"/>
                <a:gd name="connsiteX28" fmla="*/ 1253693 w 1534867"/>
                <a:gd name="connsiteY28" fmla="*/ 550077 h 1076379"/>
                <a:gd name="connsiteX29" fmla="*/ 1282268 w 1534867"/>
                <a:gd name="connsiteY29" fmla="*/ 481021 h 1076379"/>
                <a:gd name="connsiteX30" fmla="*/ 1346562 w 1534867"/>
                <a:gd name="connsiteY30" fmla="*/ 631040 h 1076379"/>
                <a:gd name="connsiteX31" fmla="*/ 1356087 w 1534867"/>
                <a:gd name="connsiteY31" fmla="*/ 788202 h 1076379"/>
                <a:gd name="connsiteX32" fmla="*/ 1394187 w 1534867"/>
                <a:gd name="connsiteY32" fmla="*/ 797727 h 1076379"/>
                <a:gd name="connsiteX33" fmla="*/ 1377518 w 1534867"/>
                <a:gd name="connsiteY33" fmla="*/ 590559 h 1076379"/>
                <a:gd name="connsiteX34" fmla="*/ 1382280 w 1534867"/>
                <a:gd name="connsiteY34" fmla="*/ 435777 h 1076379"/>
                <a:gd name="connsiteX35" fmla="*/ 1532299 w 1534867"/>
                <a:gd name="connsiteY35" fmla="*/ 495309 h 1076379"/>
                <a:gd name="connsiteX36" fmla="*/ 1470387 w 1534867"/>
                <a:gd name="connsiteY36" fmla="*/ 314334 h 1076379"/>
                <a:gd name="connsiteX37" fmla="*/ 1384662 w 1534867"/>
                <a:gd name="connsiteY37" fmla="*/ 204796 h 1076379"/>
                <a:gd name="connsiteX38" fmla="*/ 1163206 w 1534867"/>
                <a:gd name="connsiteY38" fmla="*/ 159552 h 1076379"/>
                <a:gd name="connsiteX39" fmla="*/ 1020331 w 1534867"/>
                <a:gd name="connsiteY39" fmla="*/ 50015 h 1076379"/>
                <a:gd name="connsiteX40" fmla="*/ 886981 w 1534867"/>
                <a:gd name="connsiteY40" fmla="*/ 9 h 1076379"/>
                <a:gd name="connsiteX41" fmla="*/ 727437 w 1534867"/>
                <a:gd name="connsiteY41" fmla="*/ 52396 h 1076379"/>
                <a:gd name="connsiteX0" fmla="*/ 727437 w 1536837"/>
                <a:gd name="connsiteY0" fmla="*/ 52396 h 1076379"/>
                <a:gd name="connsiteX1" fmla="*/ 520268 w 1536837"/>
                <a:gd name="connsiteY1" fmla="*/ 28584 h 1076379"/>
                <a:gd name="connsiteX2" fmla="*/ 510743 w 1536837"/>
                <a:gd name="connsiteY2" fmla="*/ 195271 h 1076379"/>
                <a:gd name="connsiteX3" fmla="*/ 253568 w 1536837"/>
                <a:gd name="connsiteY3" fmla="*/ 230990 h 1076379"/>
                <a:gd name="connsiteX4" fmla="*/ 215468 w 1536837"/>
                <a:gd name="connsiteY4" fmla="*/ 359577 h 1076379"/>
                <a:gd name="connsiteX5" fmla="*/ 120218 w 1536837"/>
                <a:gd name="connsiteY5" fmla="*/ 383390 h 1076379"/>
                <a:gd name="connsiteX6" fmla="*/ 182131 w 1536837"/>
                <a:gd name="connsiteY6" fmla="*/ 457209 h 1076379"/>
                <a:gd name="connsiteX7" fmla="*/ 136887 w 1536837"/>
                <a:gd name="connsiteY7" fmla="*/ 842971 h 1076379"/>
                <a:gd name="connsiteX8" fmla="*/ 3537 w 1536837"/>
                <a:gd name="connsiteY8" fmla="*/ 919170 h 1076379"/>
                <a:gd name="connsiteX9" fmla="*/ 120218 w 1536837"/>
                <a:gd name="connsiteY9" fmla="*/ 981084 h 1076379"/>
                <a:gd name="connsiteX10" fmla="*/ 208325 w 1536837"/>
                <a:gd name="connsiteY10" fmla="*/ 842971 h 1076379"/>
                <a:gd name="connsiteX11" fmla="*/ 244043 w 1536837"/>
                <a:gd name="connsiteY11" fmla="*/ 497690 h 1076379"/>
                <a:gd name="connsiteX12" fmla="*/ 289287 w 1536837"/>
                <a:gd name="connsiteY12" fmla="*/ 609609 h 1076379"/>
                <a:gd name="connsiteX13" fmla="*/ 327387 w 1536837"/>
                <a:gd name="connsiteY13" fmla="*/ 523884 h 1076379"/>
                <a:gd name="connsiteX14" fmla="*/ 313100 w 1536837"/>
                <a:gd name="connsiteY14" fmla="*/ 754865 h 1076379"/>
                <a:gd name="connsiteX15" fmla="*/ 327387 w 1536837"/>
                <a:gd name="connsiteY15" fmla="*/ 888215 h 1076379"/>
                <a:gd name="connsiteX16" fmla="*/ 353581 w 1536837"/>
                <a:gd name="connsiteY16" fmla="*/ 631040 h 1076379"/>
                <a:gd name="connsiteX17" fmla="*/ 532175 w 1536837"/>
                <a:gd name="connsiteY17" fmla="*/ 519121 h 1076379"/>
                <a:gd name="connsiteX18" fmla="*/ 863168 w 1536837"/>
                <a:gd name="connsiteY18" fmla="*/ 650090 h 1076379"/>
                <a:gd name="connsiteX19" fmla="*/ 986993 w 1536837"/>
                <a:gd name="connsiteY19" fmla="*/ 569127 h 1076379"/>
                <a:gd name="connsiteX20" fmla="*/ 1172731 w 1536837"/>
                <a:gd name="connsiteY20" fmla="*/ 476259 h 1076379"/>
                <a:gd name="connsiteX21" fmla="*/ 1213212 w 1536837"/>
                <a:gd name="connsiteY21" fmla="*/ 550077 h 1076379"/>
                <a:gd name="connsiteX22" fmla="*/ 1217975 w 1536837"/>
                <a:gd name="connsiteY22" fmla="*/ 928696 h 1076379"/>
                <a:gd name="connsiteX23" fmla="*/ 1182256 w 1536837"/>
                <a:gd name="connsiteY23" fmla="*/ 1028709 h 1076379"/>
                <a:gd name="connsiteX24" fmla="*/ 1258456 w 1536837"/>
                <a:gd name="connsiteY24" fmla="*/ 1076333 h 1076379"/>
                <a:gd name="connsiteX25" fmla="*/ 1391806 w 1536837"/>
                <a:gd name="connsiteY25" fmla="*/ 1035852 h 1076379"/>
                <a:gd name="connsiteX26" fmla="*/ 1401330 w 1536837"/>
                <a:gd name="connsiteY26" fmla="*/ 957271 h 1076379"/>
                <a:gd name="connsiteX27" fmla="*/ 1279887 w 1536837"/>
                <a:gd name="connsiteY27" fmla="*/ 912027 h 1076379"/>
                <a:gd name="connsiteX28" fmla="*/ 1253693 w 1536837"/>
                <a:gd name="connsiteY28" fmla="*/ 550077 h 1076379"/>
                <a:gd name="connsiteX29" fmla="*/ 1282268 w 1536837"/>
                <a:gd name="connsiteY29" fmla="*/ 481021 h 1076379"/>
                <a:gd name="connsiteX30" fmla="*/ 1346562 w 1536837"/>
                <a:gd name="connsiteY30" fmla="*/ 631040 h 1076379"/>
                <a:gd name="connsiteX31" fmla="*/ 1356087 w 1536837"/>
                <a:gd name="connsiteY31" fmla="*/ 788202 h 1076379"/>
                <a:gd name="connsiteX32" fmla="*/ 1394187 w 1536837"/>
                <a:gd name="connsiteY32" fmla="*/ 797727 h 1076379"/>
                <a:gd name="connsiteX33" fmla="*/ 1377518 w 1536837"/>
                <a:gd name="connsiteY33" fmla="*/ 590559 h 1076379"/>
                <a:gd name="connsiteX34" fmla="*/ 1382280 w 1536837"/>
                <a:gd name="connsiteY34" fmla="*/ 435777 h 1076379"/>
                <a:gd name="connsiteX35" fmla="*/ 1532299 w 1536837"/>
                <a:gd name="connsiteY35" fmla="*/ 495309 h 1076379"/>
                <a:gd name="connsiteX36" fmla="*/ 1470387 w 1536837"/>
                <a:gd name="connsiteY36" fmla="*/ 314334 h 1076379"/>
                <a:gd name="connsiteX37" fmla="*/ 1384662 w 1536837"/>
                <a:gd name="connsiteY37" fmla="*/ 204796 h 1076379"/>
                <a:gd name="connsiteX38" fmla="*/ 1163206 w 1536837"/>
                <a:gd name="connsiteY38" fmla="*/ 159552 h 1076379"/>
                <a:gd name="connsiteX39" fmla="*/ 1020331 w 1536837"/>
                <a:gd name="connsiteY39" fmla="*/ 50015 h 1076379"/>
                <a:gd name="connsiteX40" fmla="*/ 886981 w 1536837"/>
                <a:gd name="connsiteY40" fmla="*/ 9 h 1076379"/>
                <a:gd name="connsiteX41" fmla="*/ 727437 w 1536837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120218 w 1546701"/>
                <a:gd name="connsiteY5" fmla="*/ 383390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120218 w 1546701"/>
                <a:gd name="connsiteY5" fmla="*/ 383390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5468 w 1546701"/>
                <a:gd name="connsiteY4" fmla="*/ 359577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3087 w 1546701"/>
                <a:gd name="connsiteY4" fmla="*/ 333384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  <a:gd name="connsiteX0" fmla="*/ 727437 w 1546701"/>
                <a:gd name="connsiteY0" fmla="*/ 52396 h 1076379"/>
                <a:gd name="connsiteX1" fmla="*/ 520268 w 1546701"/>
                <a:gd name="connsiteY1" fmla="*/ 28584 h 1076379"/>
                <a:gd name="connsiteX2" fmla="*/ 510743 w 1546701"/>
                <a:gd name="connsiteY2" fmla="*/ 195271 h 1076379"/>
                <a:gd name="connsiteX3" fmla="*/ 253568 w 1546701"/>
                <a:gd name="connsiteY3" fmla="*/ 230990 h 1076379"/>
                <a:gd name="connsiteX4" fmla="*/ 213087 w 1546701"/>
                <a:gd name="connsiteY4" fmla="*/ 333384 h 1076379"/>
                <a:gd name="connsiteX5" fmla="*/ 63068 w 1546701"/>
                <a:gd name="connsiteY5" fmla="*/ 357196 h 1076379"/>
                <a:gd name="connsiteX6" fmla="*/ 182131 w 1546701"/>
                <a:gd name="connsiteY6" fmla="*/ 457209 h 1076379"/>
                <a:gd name="connsiteX7" fmla="*/ 136887 w 1546701"/>
                <a:gd name="connsiteY7" fmla="*/ 842971 h 1076379"/>
                <a:gd name="connsiteX8" fmla="*/ 3537 w 1546701"/>
                <a:gd name="connsiteY8" fmla="*/ 919170 h 1076379"/>
                <a:gd name="connsiteX9" fmla="*/ 120218 w 1546701"/>
                <a:gd name="connsiteY9" fmla="*/ 981084 h 1076379"/>
                <a:gd name="connsiteX10" fmla="*/ 208325 w 1546701"/>
                <a:gd name="connsiteY10" fmla="*/ 842971 h 1076379"/>
                <a:gd name="connsiteX11" fmla="*/ 244043 w 1546701"/>
                <a:gd name="connsiteY11" fmla="*/ 497690 h 1076379"/>
                <a:gd name="connsiteX12" fmla="*/ 289287 w 1546701"/>
                <a:gd name="connsiteY12" fmla="*/ 609609 h 1076379"/>
                <a:gd name="connsiteX13" fmla="*/ 327387 w 1546701"/>
                <a:gd name="connsiteY13" fmla="*/ 523884 h 1076379"/>
                <a:gd name="connsiteX14" fmla="*/ 313100 w 1546701"/>
                <a:gd name="connsiteY14" fmla="*/ 754865 h 1076379"/>
                <a:gd name="connsiteX15" fmla="*/ 327387 w 1546701"/>
                <a:gd name="connsiteY15" fmla="*/ 888215 h 1076379"/>
                <a:gd name="connsiteX16" fmla="*/ 353581 w 1546701"/>
                <a:gd name="connsiteY16" fmla="*/ 631040 h 1076379"/>
                <a:gd name="connsiteX17" fmla="*/ 532175 w 1546701"/>
                <a:gd name="connsiteY17" fmla="*/ 519121 h 1076379"/>
                <a:gd name="connsiteX18" fmla="*/ 863168 w 1546701"/>
                <a:gd name="connsiteY18" fmla="*/ 650090 h 1076379"/>
                <a:gd name="connsiteX19" fmla="*/ 986993 w 1546701"/>
                <a:gd name="connsiteY19" fmla="*/ 569127 h 1076379"/>
                <a:gd name="connsiteX20" fmla="*/ 1172731 w 1546701"/>
                <a:gd name="connsiteY20" fmla="*/ 476259 h 1076379"/>
                <a:gd name="connsiteX21" fmla="*/ 1213212 w 1546701"/>
                <a:gd name="connsiteY21" fmla="*/ 550077 h 1076379"/>
                <a:gd name="connsiteX22" fmla="*/ 1217975 w 1546701"/>
                <a:gd name="connsiteY22" fmla="*/ 928696 h 1076379"/>
                <a:gd name="connsiteX23" fmla="*/ 1182256 w 1546701"/>
                <a:gd name="connsiteY23" fmla="*/ 1028709 h 1076379"/>
                <a:gd name="connsiteX24" fmla="*/ 1258456 w 1546701"/>
                <a:gd name="connsiteY24" fmla="*/ 1076333 h 1076379"/>
                <a:gd name="connsiteX25" fmla="*/ 1391806 w 1546701"/>
                <a:gd name="connsiteY25" fmla="*/ 1035852 h 1076379"/>
                <a:gd name="connsiteX26" fmla="*/ 1401330 w 1546701"/>
                <a:gd name="connsiteY26" fmla="*/ 957271 h 1076379"/>
                <a:gd name="connsiteX27" fmla="*/ 1279887 w 1546701"/>
                <a:gd name="connsiteY27" fmla="*/ 912027 h 1076379"/>
                <a:gd name="connsiteX28" fmla="*/ 1253693 w 1546701"/>
                <a:gd name="connsiteY28" fmla="*/ 550077 h 1076379"/>
                <a:gd name="connsiteX29" fmla="*/ 1282268 w 1546701"/>
                <a:gd name="connsiteY29" fmla="*/ 481021 h 1076379"/>
                <a:gd name="connsiteX30" fmla="*/ 1346562 w 1546701"/>
                <a:gd name="connsiteY30" fmla="*/ 631040 h 1076379"/>
                <a:gd name="connsiteX31" fmla="*/ 1356087 w 1546701"/>
                <a:gd name="connsiteY31" fmla="*/ 788202 h 1076379"/>
                <a:gd name="connsiteX32" fmla="*/ 1394187 w 1546701"/>
                <a:gd name="connsiteY32" fmla="*/ 797727 h 1076379"/>
                <a:gd name="connsiteX33" fmla="*/ 1377518 w 1546701"/>
                <a:gd name="connsiteY33" fmla="*/ 590559 h 1076379"/>
                <a:gd name="connsiteX34" fmla="*/ 1382280 w 1546701"/>
                <a:gd name="connsiteY34" fmla="*/ 435777 h 1076379"/>
                <a:gd name="connsiteX35" fmla="*/ 1532299 w 1546701"/>
                <a:gd name="connsiteY35" fmla="*/ 495309 h 1076379"/>
                <a:gd name="connsiteX36" fmla="*/ 1470387 w 1546701"/>
                <a:gd name="connsiteY36" fmla="*/ 314334 h 1076379"/>
                <a:gd name="connsiteX37" fmla="*/ 1384662 w 1546701"/>
                <a:gd name="connsiteY37" fmla="*/ 204796 h 1076379"/>
                <a:gd name="connsiteX38" fmla="*/ 1163206 w 1546701"/>
                <a:gd name="connsiteY38" fmla="*/ 159552 h 1076379"/>
                <a:gd name="connsiteX39" fmla="*/ 1020331 w 1546701"/>
                <a:gd name="connsiteY39" fmla="*/ 50015 h 1076379"/>
                <a:gd name="connsiteX40" fmla="*/ 886981 w 1546701"/>
                <a:gd name="connsiteY40" fmla="*/ 9 h 1076379"/>
                <a:gd name="connsiteX41" fmla="*/ 727437 w 1546701"/>
                <a:gd name="connsiteY41" fmla="*/ 52396 h 107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46701" h="1076379">
                  <a:moveTo>
                    <a:pt x="727437" y="52396"/>
                  </a:moveTo>
                  <a:cubicBezTo>
                    <a:pt x="666318" y="57158"/>
                    <a:pt x="556384" y="4772"/>
                    <a:pt x="520268" y="28584"/>
                  </a:cubicBezTo>
                  <a:cubicBezTo>
                    <a:pt x="484152" y="52396"/>
                    <a:pt x="555193" y="161537"/>
                    <a:pt x="510743" y="195271"/>
                  </a:cubicBezTo>
                  <a:cubicBezTo>
                    <a:pt x="466293" y="229005"/>
                    <a:pt x="303177" y="207971"/>
                    <a:pt x="253568" y="230990"/>
                  </a:cubicBezTo>
                  <a:cubicBezTo>
                    <a:pt x="203959" y="254009"/>
                    <a:pt x="244837" y="312350"/>
                    <a:pt x="213087" y="333384"/>
                  </a:cubicBezTo>
                  <a:cubicBezTo>
                    <a:pt x="181337" y="354418"/>
                    <a:pt x="68227" y="336559"/>
                    <a:pt x="63068" y="357196"/>
                  </a:cubicBezTo>
                  <a:cubicBezTo>
                    <a:pt x="57909" y="377833"/>
                    <a:pt x="169828" y="376247"/>
                    <a:pt x="182131" y="457209"/>
                  </a:cubicBezTo>
                  <a:cubicBezTo>
                    <a:pt x="194434" y="538172"/>
                    <a:pt x="166653" y="765977"/>
                    <a:pt x="136887" y="842971"/>
                  </a:cubicBezTo>
                  <a:cubicBezTo>
                    <a:pt x="107121" y="919965"/>
                    <a:pt x="27747" y="867576"/>
                    <a:pt x="3537" y="919170"/>
                  </a:cubicBezTo>
                  <a:cubicBezTo>
                    <a:pt x="-20673" y="970764"/>
                    <a:pt x="86087" y="993784"/>
                    <a:pt x="120218" y="981084"/>
                  </a:cubicBezTo>
                  <a:cubicBezTo>
                    <a:pt x="154349" y="968384"/>
                    <a:pt x="187688" y="923536"/>
                    <a:pt x="208325" y="842971"/>
                  </a:cubicBezTo>
                  <a:cubicBezTo>
                    <a:pt x="228962" y="762406"/>
                    <a:pt x="230549" y="536584"/>
                    <a:pt x="244043" y="497690"/>
                  </a:cubicBezTo>
                  <a:cubicBezTo>
                    <a:pt x="257537" y="458796"/>
                    <a:pt x="275396" y="605243"/>
                    <a:pt x="289287" y="609609"/>
                  </a:cubicBezTo>
                  <a:cubicBezTo>
                    <a:pt x="303178" y="613975"/>
                    <a:pt x="323418" y="499675"/>
                    <a:pt x="327387" y="523884"/>
                  </a:cubicBezTo>
                  <a:cubicBezTo>
                    <a:pt x="331356" y="548093"/>
                    <a:pt x="313100" y="694143"/>
                    <a:pt x="313100" y="754865"/>
                  </a:cubicBezTo>
                  <a:cubicBezTo>
                    <a:pt x="313100" y="815587"/>
                    <a:pt x="292065" y="911234"/>
                    <a:pt x="327387" y="888215"/>
                  </a:cubicBezTo>
                  <a:cubicBezTo>
                    <a:pt x="362709" y="865196"/>
                    <a:pt x="319450" y="692556"/>
                    <a:pt x="353581" y="631040"/>
                  </a:cubicBezTo>
                  <a:cubicBezTo>
                    <a:pt x="387712" y="569524"/>
                    <a:pt x="447244" y="515946"/>
                    <a:pt x="532175" y="519121"/>
                  </a:cubicBezTo>
                  <a:cubicBezTo>
                    <a:pt x="617106" y="522296"/>
                    <a:pt x="787365" y="641756"/>
                    <a:pt x="863168" y="650090"/>
                  </a:cubicBezTo>
                  <a:cubicBezTo>
                    <a:pt x="938971" y="658424"/>
                    <a:pt x="935399" y="598099"/>
                    <a:pt x="986993" y="569127"/>
                  </a:cubicBezTo>
                  <a:cubicBezTo>
                    <a:pt x="1038587" y="540155"/>
                    <a:pt x="1135028" y="479434"/>
                    <a:pt x="1172731" y="476259"/>
                  </a:cubicBezTo>
                  <a:cubicBezTo>
                    <a:pt x="1210434" y="473084"/>
                    <a:pt x="1205671" y="474671"/>
                    <a:pt x="1213212" y="550077"/>
                  </a:cubicBezTo>
                  <a:cubicBezTo>
                    <a:pt x="1220753" y="625483"/>
                    <a:pt x="1223134" y="848924"/>
                    <a:pt x="1217975" y="928696"/>
                  </a:cubicBezTo>
                  <a:cubicBezTo>
                    <a:pt x="1212816" y="1008468"/>
                    <a:pt x="1175509" y="1004103"/>
                    <a:pt x="1182256" y="1028709"/>
                  </a:cubicBezTo>
                  <a:cubicBezTo>
                    <a:pt x="1189003" y="1053315"/>
                    <a:pt x="1223531" y="1075143"/>
                    <a:pt x="1258456" y="1076333"/>
                  </a:cubicBezTo>
                  <a:cubicBezTo>
                    <a:pt x="1293381" y="1077523"/>
                    <a:pt x="1367994" y="1055696"/>
                    <a:pt x="1391806" y="1035852"/>
                  </a:cubicBezTo>
                  <a:cubicBezTo>
                    <a:pt x="1415618" y="1016008"/>
                    <a:pt x="1448558" y="977908"/>
                    <a:pt x="1401330" y="957271"/>
                  </a:cubicBezTo>
                  <a:cubicBezTo>
                    <a:pt x="1354102" y="936634"/>
                    <a:pt x="1304493" y="979893"/>
                    <a:pt x="1279887" y="912027"/>
                  </a:cubicBezTo>
                  <a:cubicBezTo>
                    <a:pt x="1255281" y="844161"/>
                    <a:pt x="1253296" y="621911"/>
                    <a:pt x="1253693" y="550077"/>
                  </a:cubicBezTo>
                  <a:cubicBezTo>
                    <a:pt x="1254090" y="478243"/>
                    <a:pt x="1266790" y="467527"/>
                    <a:pt x="1282268" y="481021"/>
                  </a:cubicBezTo>
                  <a:cubicBezTo>
                    <a:pt x="1297746" y="494515"/>
                    <a:pt x="1334259" y="579843"/>
                    <a:pt x="1346562" y="631040"/>
                  </a:cubicBezTo>
                  <a:cubicBezTo>
                    <a:pt x="1358865" y="682237"/>
                    <a:pt x="1348149" y="760421"/>
                    <a:pt x="1356087" y="788202"/>
                  </a:cubicBezTo>
                  <a:cubicBezTo>
                    <a:pt x="1364025" y="815983"/>
                    <a:pt x="1378709" y="842573"/>
                    <a:pt x="1394187" y="797727"/>
                  </a:cubicBezTo>
                  <a:cubicBezTo>
                    <a:pt x="1409665" y="752881"/>
                    <a:pt x="1379503" y="650884"/>
                    <a:pt x="1377518" y="590559"/>
                  </a:cubicBezTo>
                  <a:cubicBezTo>
                    <a:pt x="1375534" y="530234"/>
                    <a:pt x="1346958" y="499277"/>
                    <a:pt x="1382280" y="435777"/>
                  </a:cubicBezTo>
                  <a:cubicBezTo>
                    <a:pt x="1417602" y="372277"/>
                    <a:pt x="1493802" y="513169"/>
                    <a:pt x="1532299" y="495309"/>
                  </a:cubicBezTo>
                  <a:cubicBezTo>
                    <a:pt x="1570796" y="477449"/>
                    <a:pt x="1525949" y="315128"/>
                    <a:pt x="1470387" y="314334"/>
                  </a:cubicBezTo>
                  <a:cubicBezTo>
                    <a:pt x="1414825" y="313540"/>
                    <a:pt x="1435859" y="230593"/>
                    <a:pt x="1384662" y="204796"/>
                  </a:cubicBezTo>
                  <a:cubicBezTo>
                    <a:pt x="1333465" y="178999"/>
                    <a:pt x="1223928" y="185349"/>
                    <a:pt x="1163206" y="159552"/>
                  </a:cubicBezTo>
                  <a:cubicBezTo>
                    <a:pt x="1102484" y="133755"/>
                    <a:pt x="1066369" y="76606"/>
                    <a:pt x="1020331" y="50015"/>
                  </a:cubicBezTo>
                  <a:cubicBezTo>
                    <a:pt x="974294" y="23424"/>
                    <a:pt x="933415" y="803"/>
                    <a:pt x="886981" y="9"/>
                  </a:cubicBezTo>
                  <a:cubicBezTo>
                    <a:pt x="840547" y="-785"/>
                    <a:pt x="788556" y="47634"/>
                    <a:pt x="727437" y="52396"/>
                  </a:cubicBezTo>
                  <a:close/>
                </a:path>
              </a:pathLst>
            </a:custGeom>
            <a:solidFill>
              <a:srgbClr val="FFCC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2F75702-5CA6-46E9-9460-77FAD284DA26}"/>
              </a:ext>
            </a:extLst>
          </p:cNvPr>
          <p:cNvGrpSpPr/>
          <p:nvPr/>
        </p:nvGrpSpPr>
        <p:grpSpPr>
          <a:xfrm>
            <a:off x="6627875" y="3993310"/>
            <a:ext cx="2570676" cy="1987941"/>
            <a:chOff x="6668216" y="2877204"/>
            <a:chExt cx="2570676" cy="198794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34E02DB-A4E4-41FA-88FB-6DAAF830F264}"/>
                </a:ext>
              </a:extLst>
            </p:cNvPr>
            <p:cNvGrpSpPr/>
            <p:nvPr/>
          </p:nvGrpSpPr>
          <p:grpSpPr>
            <a:xfrm>
              <a:off x="6668216" y="3271249"/>
              <a:ext cx="2570676" cy="1593896"/>
              <a:chOff x="301924" y="311515"/>
              <a:chExt cx="2363637" cy="1843177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565884A-3120-4B1E-BB54-F4BE19A59626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1CA86892-D5F3-4B5D-91F0-55EF1503AECA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EED01A4D-825F-4655-9B8E-76D40BC73A20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25A930E-4DAE-4E94-862A-A88622905132}"/>
                </a:ext>
              </a:extLst>
            </p:cNvPr>
            <p:cNvGrpSpPr/>
            <p:nvPr/>
          </p:nvGrpSpPr>
          <p:grpSpPr>
            <a:xfrm>
              <a:off x="7082627" y="2877204"/>
              <a:ext cx="1741851" cy="1689955"/>
              <a:chOff x="4560341" y="464282"/>
              <a:chExt cx="1741851" cy="1689955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EE72A0C-187E-4A8C-BC08-92926538B09C}"/>
                  </a:ext>
                </a:extLst>
              </p:cNvPr>
              <p:cNvSpPr/>
              <p:nvPr/>
            </p:nvSpPr>
            <p:spPr>
              <a:xfrm>
                <a:off x="4560341" y="464282"/>
                <a:ext cx="1741851" cy="1689955"/>
              </a:xfrm>
              <a:custGeom>
                <a:avLst/>
                <a:gdLst>
                  <a:gd name="connsiteX0" fmla="*/ 772287 w 1741851"/>
                  <a:gd name="connsiteY0" fmla="*/ 245 h 1689955"/>
                  <a:gd name="connsiteX1" fmla="*/ 846513 w 1741851"/>
                  <a:gd name="connsiteY1" fmla="*/ 12700 h 1689955"/>
                  <a:gd name="connsiteX2" fmla="*/ 1705084 w 1741851"/>
                  <a:gd name="connsiteY2" fmla="*/ 399921 h 1689955"/>
                  <a:gd name="connsiteX3" fmla="*/ 1741402 w 1741851"/>
                  <a:gd name="connsiteY3" fmla="*/ 437320 h 1689955"/>
                  <a:gd name="connsiteX4" fmla="*/ 1738065 w 1741851"/>
                  <a:gd name="connsiteY4" fmla="*/ 455749 h 1689955"/>
                  <a:gd name="connsiteX5" fmla="*/ 1738065 w 1741851"/>
                  <a:gd name="connsiteY5" fmla="*/ 535915 h 1689955"/>
                  <a:gd name="connsiteX6" fmla="*/ 1741402 w 1741851"/>
                  <a:gd name="connsiteY6" fmla="*/ 542095 h 1689955"/>
                  <a:gd name="connsiteX7" fmla="*/ 1740541 w 1741851"/>
                  <a:gd name="connsiteY7" fmla="*/ 546850 h 1689955"/>
                  <a:gd name="connsiteX8" fmla="*/ 1741402 w 1741851"/>
                  <a:gd name="connsiteY8" fmla="*/ 548445 h 1689955"/>
                  <a:gd name="connsiteX9" fmla="*/ 1738065 w 1741851"/>
                  <a:gd name="connsiteY9" fmla="*/ 566875 h 1689955"/>
                  <a:gd name="connsiteX10" fmla="*/ 1738065 w 1741851"/>
                  <a:gd name="connsiteY10" fmla="*/ 631165 h 1689955"/>
                  <a:gd name="connsiteX11" fmla="*/ 1741402 w 1741851"/>
                  <a:gd name="connsiteY11" fmla="*/ 637345 h 1689955"/>
                  <a:gd name="connsiteX12" fmla="*/ 1739249 w 1741851"/>
                  <a:gd name="connsiteY12" fmla="*/ 649233 h 1689955"/>
                  <a:gd name="connsiteX13" fmla="*/ 1741402 w 1741851"/>
                  <a:gd name="connsiteY13" fmla="*/ 653220 h 1689955"/>
                  <a:gd name="connsiteX14" fmla="*/ 1738065 w 1741851"/>
                  <a:gd name="connsiteY14" fmla="*/ 671650 h 1689955"/>
                  <a:gd name="connsiteX15" fmla="*/ 1738065 w 1741851"/>
                  <a:gd name="connsiteY15" fmla="*/ 735940 h 1689955"/>
                  <a:gd name="connsiteX16" fmla="*/ 1741402 w 1741851"/>
                  <a:gd name="connsiteY16" fmla="*/ 742120 h 1689955"/>
                  <a:gd name="connsiteX17" fmla="*/ 1740541 w 1741851"/>
                  <a:gd name="connsiteY17" fmla="*/ 746875 h 1689955"/>
                  <a:gd name="connsiteX18" fmla="*/ 1741402 w 1741851"/>
                  <a:gd name="connsiteY18" fmla="*/ 748470 h 1689955"/>
                  <a:gd name="connsiteX19" fmla="*/ 1739035 w 1741851"/>
                  <a:gd name="connsiteY19" fmla="*/ 761547 h 1689955"/>
                  <a:gd name="connsiteX20" fmla="*/ 1741402 w 1741851"/>
                  <a:gd name="connsiteY20" fmla="*/ 765932 h 1689955"/>
                  <a:gd name="connsiteX21" fmla="*/ 1738065 w 1741851"/>
                  <a:gd name="connsiteY21" fmla="*/ 784361 h 1689955"/>
                  <a:gd name="connsiteX22" fmla="*/ 1738065 w 1741851"/>
                  <a:gd name="connsiteY22" fmla="*/ 847065 h 1689955"/>
                  <a:gd name="connsiteX23" fmla="*/ 1741402 w 1741851"/>
                  <a:gd name="connsiteY23" fmla="*/ 853245 h 1689955"/>
                  <a:gd name="connsiteX24" fmla="*/ 1739034 w 1741851"/>
                  <a:gd name="connsiteY24" fmla="*/ 866322 h 1689955"/>
                  <a:gd name="connsiteX25" fmla="*/ 1741402 w 1741851"/>
                  <a:gd name="connsiteY25" fmla="*/ 870707 h 1689955"/>
                  <a:gd name="connsiteX26" fmla="*/ 1740541 w 1741851"/>
                  <a:gd name="connsiteY26" fmla="*/ 875462 h 1689955"/>
                  <a:gd name="connsiteX27" fmla="*/ 1741402 w 1741851"/>
                  <a:gd name="connsiteY27" fmla="*/ 877057 h 1689955"/>
                  <a:gd name="connsiteX28" fmla="*/ 1738065 w 1741851"/>
                  <a:gd name="connsiteY28" fmla="*/ 895487 h 1689955"/>
                  <a:gd name="connsiteX29" fmla="*/ 1738065 w 1741851"/>
                  <a:gd name="connsiteY29" fmla="*/ 959777 h 1689955"/>
                  <a:gd name="connsiteX30" fmla="*/ 1741402 w 1741851"/>
                  <a:gd name="connsiteY30" fmla="*/ 965957 h 1689955"/>
                  <a:gd name="connsiteX31" fmla="*/ 1739249 w 1741851"/>
                  <a:gd name="connsiteY31" fmla="*/ 977845 h 1689955"/>
                  <a:gd name="connsiteX32" fmla="*/ 1741402 w 1741851"/>
                  <a:gd name="connsiteY32" fmla="*/ 981832 h 1689955"/>
                  <a:gd name="connsiteX33" fmla="*/ 1738065 w 1741851"/>
                  <a:gd name="connsiteY33" fmla="*/ 1000262 h 1689955"/>
                  <a:gd name="connsiteX34" fmla="*/ 1738065 w 1741851"/>
                  <a:gd name="connsiteY34" fmla="*/ 1064552 h 1689955"/>
                  <a:gd name="connsiteX35" fmla="*/ 1741402 w 1741851"/>
                  <a:gd name="connsiteY35" fmla="*/ 1070732 h 1689955"/>
                  <a:gd name="connsiteX36" fmla="*/ 1740541 w 1741851"/>
                  <a:gd name="connsiteY36" fmla="*/ 1075487 h 1689955"/>
                  <a:gd name="connsiteX37" fmla="*/ 1741402 w 1741851"/>
                  <a:gd name="connsiteY37" fmla="*/ 1077082 h 1689955"/>
                  <a:gd name="connsiteX38" fmla="*/ 1738065 w 1741851"/>
                  <a:gd name="connsiteY38" fmla="*/ 1095512 h 1689955"/>
                  <a:gd name="connsiteX39" fmla="*/ 1738065 w 1741851"/>
                  <a:gd name="connsiteY39" fmla="*/ 1175677 h 1689955"/>
                  <a:gd name="connsiteX40" fmla="*/ 1741402 w 1741851"/>
                  <a:gd name="connsiteY40" fmla="*/ 1181857 h 1689955"/>
                  <a:gd name="connsiteX41" fmla="*/ 1718536 w 1741851"/>
                  <a:gd name="connsiteY41" fmla="*/ 1222292 h 1689955"/>
                  <a:gd name="connsiteX42" fmla="*/ 1038219 w 1741851"/>
                  <a:gd name="connsiteY42" fmla="*/ 1669927 h 1689955"/>
                  <a:gd name="connsiteX43" fmla="*/ 895338 w 1741851"/>
                  <a:gd name="connsiteY43" fmla="*/ 1677255 h 1689955"/>
                  <a:gd name="connsiteX44" fmla="*/ 36767 w 1741851"/>
                  <a:gd name="connsiteY44" fmla="*/ 1290035 h 1689955"/>
                  <a:gd name="connsiteX45" fmla="*/ 449 w 1741851"/>
                  <a:gd name="connsiteY45" fmla="*/ 1252635 h 1689955"/>
                  <a:gd name="connsiteX46" fmla="*/ 2135 w 1741851"/>
                  <a:gd name="connsiteY46" fmla="*/ 1243325 h 1689955"/>
                  <a:gd name="connsiteX47" fmla="*/ 2135 w 1741851"/>
                  <a:gd name="connsiteY47" fmla="*/ 1150983 h 1689955"/>
                  <a:gd name="connsiteX48" fmla="*/ 449 w 1741851"/>
                  <a:gd name="connsiteY48" fmla="*/ 1147860 h 1689955"/>
                  <a:gd name="connsiteX49" fmla="*/ 1310 w 1741851"/>
                  <a:gd name="connsiteY49" fmla="*/ 1143105 h 1689955"/>
                  <a:gd name="connsiteX50" fmla="*/ 449 w 1741851"/>
                  <a:gd name="connsiteY50" fmla="*/ 1141510 h 1689955"/>
                  <a:gd name="connsiteX51" fmla="*/ 2135 w 1741851"/>
                  <a:gd name="connsiteY51" fmla="*/ 1132199 h 1689955"/>
                  <a:gd name="connsiteX52" fmla="*/ 2135 w 1741851"/>
                  <a:gd name="connsiteY52" fmla="*/ 1055733 h 1689955"/>
                  <a:gd name="connsiteX53" fmla="*/ 449 w 1741851"/>
                  <a:gd name="connsiteY53" fmla="*/ 1052610 h 1689955"/>
                  <a:gd name="connsiteX54" fmla="*/ 2135 w 1741851"/>
                  <a:gd name="connsiteY54" fmla="*/ 1043300 h 1689955"/>
                  <a:gd name="connsiteX55" fmla="*/ 2135 w 1741851"/>
                  <a:gd name="connsiteY55" fmla="*/ 1039857 h 1689955"/>
                  <a:gd name="connsiteX56" fmla="*/ 449 w 1741851"/>
                  <a:gd name="connsiteY56" fmla="*/ 1036735 h 1689955"/>
                  <a:gd name="connsiteX57" fmla="*/ 2135 w 1741851"/>
                  <a:gd name="connsiteY57" fmla="*/ 1027424 h 1689955"/>
                  <a:gd name="connsiteX58" fmla="*/ 2135 w 1741851"/>
                  <a:gd name="connsiteY58" fmla="*/ 950958 h 1689955"/>
                  <a:gd name="connsiteX59" fmla="*/ 449 w 1741851"/>
                  <a:gd name="connsiteY59" fmla="*/ 947835 h 1689955"/>
                  <a:gd name="connsiteX60" fmla="*/ 1310 w 1741851"/>
                  <a:gd name="connsiteY60" fmla="*/ 943080 h 1689955"/>
                  <a:gd name="connsiteX61" fmla="*/ 449 w 1741851"/>
                  <a:gd name="connsiteY61" fmla="*/ 941485 h 1689955"/>
                  <a:gd name="connsiteX62" fmla="*/ 2135 w 1741851"/>
                  <a:gd name="connsiteY62" fmla="*/ 932174 h 1689955"/>
                  <a:gd name="connsiteX63" fmla="*/ 2135 w 1741851"/>
                  <a:gd name="connsiteY63" fmla="*/ 927146 h 1689955"/>
                  <a:gd name="connsiteX64" fmla="*/ 449 w 1741851"/>
                  <a:gd name="connsiteY64" fmla="*/ 924023 h 1689955"/>
                  <a:gd name="connsiteX65" fmla="*/ 2135 w 1741851"/>
                  <a:gd name="connsiteY65" fmla="*/ 914713 h 1689955"/>
                  <a:gd name="connsiteX66" fmla="*/ 2135 w 1741851"/>
                  <a:gd name="connsiteY66" fmla="*/ 839832 h 1689955"/>
                  <a:gd name="connsiteX67" fmla="*/ 449 w 1741851"/>
                  <a:gd name="connsiteY67" fmla="*/ 836710 h 1689955"/>
                  <a:gd name="connsiteX68" fmla="*/ 2135 w 1741851"/>
                  <a:gd name="connsiteY68" fmla="*/ 827399 h 1689955"/>
                  <a:gd name="connsiteX69" fmla="*/ 2135 w 1741851"/>
                  <a:gd name="connsiteY69" fmla="*/ 822371 h 1689955"/>
                  <a:gd name="connsiteX70" fmla="*/ 449 w 1741851"/>
                  <a:gd name="connsiteY70" fmla="*/ 819248 h 1689955"/>
                  <a:gd name="connsiteX71" fmla="*/ 1310 w 1741851"/>
                  <a:gd name="connsiteY71" fmla="*/ 814493 h 1689955"/>
                  <a:gd name="connsiteX72" fmla="*/ 449 w 1741851"/>
                  <a:gd name="connsiteY72" fmla="*/ 812898 h 1689955"/>
                  <a:gd name="connsiteX73" fmla="*/ 2135 w 1741851"/>
                  <a:gd name="connsiteY73" fmla="*/ 803587 h 1689955"/>
                  <a:gd name="connsiteX74" fmla="*/ 2135 w 1741851"/>
                  <a:gd name="connsiteY74" fmla="*/ 727121 h 1689955"/>
                  <a:gd name="connsiteX75" fmla="*/ 449 w 1741851"/>
                  <a:gd name="connsiteY75" fmla="*/ 723998 h 1689955"/>
                  <a:gd name="connsiteX76" fmla="*/ 2135 w 1741851"/>
                  <a:gd name="connsiteY76" fmla="*/ 714688 h 1689955"/>
                  <a:gd name="connsiteX77" fmla="*/ 2135 w 1741851"/>
                  <a:gd name="connsiteY77" fmla="*/ 711245 h 1689955"/>
                  <a:gd name="connsiteX78" fmla="*/ 449 w 1741851"/>
                  <a:gd name="connsiteY78" fmla="*/ 708123 h 1689955"/>
                  <a:gd name="connsiteX79" fmla="*/ 2135 w 1741851"/>
                  <a:gd name="connsiteY79" fmla="*/ 698812 h 1689955"/>
                  <a:gd name="connsiteX80" fmla="*/ 2135 w 1741851"/>
                  <a:gd name="connsiteY80" fmla="*/ 622346 h 1689955"/>
                  <a:gd name="connsiteX81" fmla="*/ 449 w 1741851"/>
                  <a:gd name="connsiteY81" fmla="*/ 619223 h 1689955"/>
                  <a:gd name="connsiteX82" fmla="*/ 1310 w 1741851"/>
                  <a:gd name="connsiteY82" fmla="*/ 614468 h 1689955"/>
                  <a:gd name="connsiteX83" fmla="*/ 449 w 1741851"/>
                  <a:gd name="connsiteY83" fmla="*/ 612873 h 1689955"/>
                  <a:gd name="connsiteX84" fmla="*/ 2135 w 1741851"/>
                  <a:gd name="connsiteY84" fmla="*/ 603562 h 1689955"/>
                  <a:gd name="connsiteX85" fmla="*/ 2135 w 1741851"/>
                  <a:gd name="connsiteY85" fmla="*/ 511220 h 1689955"/>
                  <a:gd name="connsiteX86" fmla="*/ 449 w 1741851"/>
                  <a:gd name="connsiteY86" fmla="*/ 508098 h 1689955"/>
                  <a:gd name="connsiteX87" fmla="*/ 23315 w 1741851"/>
                  <a:gd name="connsiteY87" fmla="*/ 467663 h 1689955"/>
                  <a:gd name="connsiteX88" fmla="*/ 703632 w 1741851"/>
                  <a:gd name="connsiteY88" fmla="*/ 20028 h 1689955"/>
                  <a:gd name="connsiteX89" fmla="*/ 772287 w 1741851"/>
                  <a:gd name="connsiteY89" fmla="*/ 245 h 168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741851" h="1689955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35915"/>
                    </a:lnTo>
                    <a:lnTo>
                      <a:pt x="1741402" y="542095"/>
                    </a:lnTo>
                    <a:lnTo>
                      <a:pt x="1740541" y="546850"/>
                    </a:lnTo>
                    <a:lnTo>
                      <a:pt x="1741402" y="548445"/>
                    </a:lnTo>
                    <a:lnTo>
                      <a:pt x="1738065" y="566875"/>
                    </a:lnTo>
                    <a:lnTo>
                      <a:pt x="1738065" y="631165"/>
                    </a:lnTo>
                    <a:lnTo>
                      <a:pt x="1741402" y="637345"/>
                    </a:lnTo>
                    <a:lnTo>
                      <a:pt x="1739249" y="649233"/>
                    </a:lnTo>
                    <a:lnTo>
                      <a:pt x="1741402" y="653220"/>
                    </a:lnTo>
                    <a:lnTo>
                      <a:pt x="1738065" y="671650"/>
                    </a:lnTo>
                    <a:lnTo>
                      <a:pt x="1738065" y="735940"/>
                    </a:lnTo>
                    <a:lnTo>
                      <a:pt x="1741402" y="742120"/>
                    </a:lnTo>
                    <a:lnTo>
                      <a:pt x="1740541" y="746875"/>
                    </a:lnTo>
                    <a:lnTo>
                      <a:pt x="1741402" y="748470"/>
                    </a:lnTo>
                    <a:lnTo>
                      <a:pt x="1739035" y="761547"/>
                    </a:lnTo>
                    <a:lnTo>
                      <a:pt x="1741402" y="765932"/>
                    </a:lnTo>
                    <a:lnTo>
                      <a:pt x="1738065" y="784361"/>
                    </a:lnTo>
                    <a:lnTo>
                      <a:pt x="1738065" y="847065"/>
                    </a:lnTo>
                    <a:lnTo>
                      <a:pt x="1741402" y="853245"/>
                    </a:lnTo>
                    <a:lnTo>
                      <a:pt x="1739034" y="866322"/>
                    </a:lnTo>
                    <a:lnTo>
                      <a:pt x="1741402" y="870707"/>
                    </a:lnTo>
                    <a:lnTo>
                      <a:pt x="1740541" y="875462"/>
                    </a:lnTo>
                    <a:lnTo>
                      <a:pt x="1741402" y="877057"/>
                    </a:lnTo>
                    <a:lnTo>
                      <a:pt x="1738065" y="895487"/>
                    </a:lnTo>
                    <a:lnTo>
                      <a:pt x="1738065" y="959777"/>
                    </a:lnTo>
                    <a:lnTo>
                      <a:pt x="1741402" y="965957"/>
                    </a:lnTo>
                    <a:lnTo>
                      <a:pt x="1739249" y="977845"/>
                    </a:lnTo>
                    <a:lnTo>
                      <a:pt x="1741402" y="981832"/>
                    </a:lnTo>
                    <a:lnTo>
                      <a:pt x="1738065" y="1000262"/>
                    </a:lnTo>
                    <a:lnTo>
                      <a:pt x="1738065" y="1064552"/>
                    </a:lnTo>
                    <a:lnTo>
                      <a:pt x="1741402" y="1070732"/>
                    </a:lnTo>
                    <a:lnTo>
                      <a:pt x="1740541" y="1075487"/>
                    </a:lnTo>
                    <a:lnTo>
                      <a:pt x="1741402" y="1077082"/>
                    </a:lnTo>
                    <a:lnTo>
                      <a:pt x="1738065" y="1095512"/>
                    </a:lnTo>
                    <a:lnTo>
                      <a:pt x="1738065" y="1175677"/>
                    </a:lnTo>
                    <a:lnTo>
                      <a:pt x="1741402" y="1181857"/>
                    </a:lnTo>
                    <a:cubicBezTo>
                      <a:pt x="1743836" y="1195942"/>
                      <a:pt x="1736407" y="1210534"/>
                      <a:pt x="1718536" y="1222292"/>
                    </a:cubicBezTo>
                    <a:lnTo>
                      <a:pt x="1038219" y="1669927"/>
                    </a:lnTo>
                    <a:cubicBezTo>
                      <a:pt x="1002479" y="1693444"/>
                      <a:pt x="938508" y="1696724"/>
                      <a:pt x="895338" y="1677255"/>
                    </a:cubicBezTo>
                    <a:lnTo>
                      <a:pt x="36767" y="1290035"/>
                    </a:lnTo>
                    <a:cubicBezTo>
                      <a:pt x="15182" y="1280300"/>
                      <a:pt x="2884" y="1266721"/>
                      <a:pt x="449" y="1252635"/>
                    </a:cubicBezTo>
                    <a:lnTo>
                      <a:pt x="2135" y="1243325"/>
                    </a:lnTo>
                    <a:lnTo>
                      <a:pt x="2135" y="1150983"/>
                    </a:lnTo>
                    <a:lnTo>
                      <a:pt x="449" y="1147860"/>
                    </a:lnTo>
                    <a:lnTo>
                      <a:pt x="1310" y="1143105"/>
                    </a:lnTo>
                    <a:lnTo>
                      <a:pt x="449" y="1141510"/>
                    </a:lnTo>
                    <a:lnTo>
                      <a:pt x="2135" y="1132199"/>
                    </a:lnTo>
                    <a:lnTo>
                      <a:pt x="2135" y="1055733"/>
                    </a:lnTo>
                    <a:lnTo>
                      <a:pt x="449" y="1052610"/>
                    </a:lnTo>
                    <a:lnTo>
                      <a:pt x="2135" y="1043300"/>
                    </a:lnTo>
                    <a:lnTo>
                      <a:pt x="2135" y="1039857"/>
                    </a:lnTo>
                    <a:lnTo>
                      <a:pt x="449" y="1036735"/>
                    </a:lnTo>
                    <a:lnTo>
                      <a:pt x="2135" y="1027424"/>
                    </a:lnTo>
                    <a:lnTo>
                      <a:pt x="2135" y="950958"/>
                    </a:lnTo>
                    <a:lnTo>
                      <a:pt x="449" y="947835"/>
                    </a:lnTo>
                    <a:lnTo>
                      <a:pt x="1310" y="943080"/>
                    </a:lnTo>
                    <a:lnTo>
                      <a:pt x="449" y="941485"/>
                    </a:lnTo>
                    <a:lnTo>
                      <a:pt x="2135" y="932174"/>
                    </a:lnTo>
                    <a:lnTo>
                      <a:pt x="2135" y="927146"/>
                    </a:lnTo>
                    <a:lnTo>
                      <a:pt x="449" y="924023"/>
                    </a:lnTo>
                    <a:lnTo>
                      <a:pt x="2135" y="914713"/>
                    </a:lnTo>
                    <a:lnTo>
                      <a:pt x="2135" y="839832"/>
                    </a:lnTo>
                    <a:lnTo>
                      <a:pt x="449" y="836710"/>
                    </a:lnTo>
                    <a:lnTo>
                      <a:pt x="2135" y="827399"/>
                    </a:lnTo>
                    <a:lnTo>
                      <a:pt x="2135" y="822371"/>
                    </a:lnTo>
                    <a:lnTo>
                      <a:pt x="449" y="819248"/>
                    </a:lnTo>
                    <a:lnTo>
                      <a:pt x="1310" y="814493"/>
                    </a:lnTo>
                    <a:lnTo>
                      <a:pt x="449" y="812898"/>
                    </a:lnTo>
                    <a:lnTo>
                      <a:pt x="2135" y="803587"/>
                    </a:lnTo>
                    <a:lnTo>
                      <a:pt x="2135" y="727121"/>
                    </a:lnTo>
                    <a:lnTo>
                      <a:pt x="449" y="723998"/>
                    </a:lnTo>
                    <a:lnTo>
                      <a:pt x="2135" y="714688"/>
                    </a:lnTo>
                    <a:lnTo>
                      <a:pt x="2135" y="711245"/>
                    </a:lnTo>
                    <a:lnTo>
                      <a:pt x="449" y="708123"/>
                    </a:lnTo>
                    <a:lnTo>
                      <a:pt x="2135" y="698812"/>
                    </a:lnTo>
                    <a:lnTo>
                      <a:pt x="2135" y="622346"/>
                    </a:lnTo>
                    <a:lnTo>
                      <a:pt x="449" y="619223"/>
                    </a:lnTo>
                    <a:lnTo>
                      <a:pt x="1310" y="614468"/>
                    </a:lnTo>
                    <a:lnTo>
                      <a:pt x="449" y="612873"/>
                    </a:lnTo>
                    <a:lnTo>
                      <a:pt x="2135" y="603562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9172684-96D4-46C5-8D6D-D2BABB1CF1CB}"/>
                  </a:ext>
                </a:extLst>
              </p:cNvPr>
              <p:cNvSpPr/>
              <p:nvPr/>
            </p:nvSpPr>
            <p:spPr>
              <a:xfrm>
                <a:off x="4643438" y="928688"/>
                <a:ext cx="1604962" cy="1225549"/>
              </a:xfrm>
              <a:custGeom>
                <a:avLst/>
                <a:gdLst>
                  <a:gd name="connsiteX0" fmla="*/ 0 w 1604962"/>
                  <a:gd name="connsiteY0" fmla="*/ 0 h 1225549"/>
                  <a:gd name="connsiteX1" fmla="*/ 1604962 w 1604962"/>
                  <a:gd name="connsiteY1" fmla="*/ 0 h 1225549"/>
                  <a:gd name="connsiteX2" fmla="*/ 1604962 w 1604962"/>
                  <a:gd name="connsiteY2" fmla="*/ 777939 h 1225549"/>
                  <a:gd name="connsiteX3" fmla="*/ 955122 w 1604962"/>
                  <a:gd name="connsiteY3" fmla="*/ 1205521 h 1225549"/>
                  <a:gd name="connsiteX4" fmla="*/ 812241 w 1604962"/>
                  <a:gd name="connsiteY4" fmla="*/ 1212849 h 1225549"/>
                  <a:gd name="connsiteX5" fmla="*/ 0 w 1604962"/>
                  <a:gd name="connsiteY5" fmla="*/ 846524 h 1225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1225549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777939"/>
                    </a:lnTo>
                    <a:lnTo>
                      <a:pt x="955122" y="1205521"/>
                    </a:lnTo>
                    <a:cubicBezTo>
                      <a:pt x="919382" y="1229038"/>
                      <a:pt x="855411" y="1232318"/>
                      <a:pt x="812241" y="1212849"/>
                    </a:cubicBezTo>
                    <a:lnTo>
                      <a:pt x="0" y="84652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6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25F4D95-D3F9-49AB-96EF-6D3D4807B563}"/>
                  </a:ext>
                </a:extLst>
              </p:cNvPr>
              <p:cNvSpPr/>
              <p:nvPr/>
            </p:nvSpPr>
            <p:spPr>
              <a:xfrm>
                <a:off x="46284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21BA3A5-A81A-457C-A5C7-C3BCAA79BF25}"/>
                  </a:ext>
                </a:extLst>
              </p:cNvPr>
              <p:cNvSpPr/>
              <p:nvPr/>
            </p:nvSpPr>
            <p:spPr>
              <a:xfrm>
                <a:off x="46284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97F6DCD-E940-481B-9BD9-165A81547173}"/>
                </a:ext>
              </a:extLst>
            </p:cNvPr>
            <p:cNvSpPr/>
            <p:nvPr/>
          </p:nvSpPr>
          <p:spPr>
            <a:xfrm>
              <a:off x="7592181" y="3123082"/>
              <a:ext cx="718158" cy="423229"/>
            </a:xfrm>
            <a:custGeom>
              <a:avLst/>
              <a:gdLst>
                <a:gd name="connsiteX0" fmla="*/ 214391 w 664677"/>
                <a:gd name="connsiteY0" fmla="*/ 4336 h 403682"/>
                <a:gd name="connsiteX1" fmla="*/ 157241 w 664677"/>
                <a:gd name="connsiteY1" fmla="*/ 92442 h 403682"/>
                <a:gd name="connsiteX2" fmla="*/ 54847 w 664677"/>
                <a:gd name="connsiteY2" fmla="*/ 113873 h 403682"/>
                <a:gd name="connsiteX3" fmla="*/ 85803 w 664677"/>
                <a:gd name="connsiteY3" fmla="*/ 194836 h 403682"/>
                <a:gd name="connsiteX4" fmla="*/ 2459 w 664677"/>
                <a:gd name="connsiteY4" fmla="*/ 261511 h 403682"/>
                <a:gd name="connsiteX5" fmla="*/ 197722 w 664677"/>
                <a:gd name="connsiteY5" fmla="*/ 282942 h 403682"/>
                <a:gd name="connsiteX6" fmla="*/ 269159 w 664677"/>
                <a:gd name="connsiteY6" fmla="*/ 402004 h 403682"/>
                <a:gd name="connsiteX7" fmla="*/ 383459 w 664677"/>
                <a:gd name="connsiteY7" fmla="*/ 354379 h 403682"/>
                <a:gd name="connsiteX8" fmla="*/ 550147 w 664677"/>
                <a:gd name="connsiteY8" fmla="*/ 375811 h 403682"/>
                <a:gd name="connsiteX9" fmla="*/ 593009 w 664677"/>
                <a:gd name="connsiteY9" fmla="*/ 251986 h 403682"/>
                <a:gd name="connsiteX10" fmla="*/ 664447 w 664677"/>
                <a:gd name="connsiteY10" fmla="*/ 216267 h 403682"/>
                <a:gd name="connsiteX11" fmla="*/ 609678 w 664677"/>
                <a:gd name="connsiteY11" fmla="*/ 123398 h 403682"/>
                <a:gd name="connsiteX12" fmla="*/ 454897 w 664677"/>
                <a:gd name="connsiteY12" fmla="*/ 109111 h 403682"/>
                <a:gd name="connsiteX13" fmla="*/ 388222 w 664677"/>
                <a:gd name="connsiteY13" fmla="*/ 35292 h 403682"/>
                <a:gd name="connsiteX14" fmla="*/ 304878 w 664677"/>
                <a:gd name="connsiteY14" fmla="*/ 16242 h 403682"/>
                <a:gd name="connsiteX15" fmla="*/ 214391 w 664677"/>
                <a:gd name="connsiteY15" fmla="*/ 4336 h 403682"/>
                <a:gd name="connsiteX0" fmla="*/ 214391 w 664486"/>
                <a:gd name="connsiteY0" fmla="*/ 4336 h 403682"/>
                <a:gd name="connsiteX1" fmla="*/ 157241 w 664486"/>
                <a:gd name="connsiteY1" fmla="*/ 92442 h 403682"/>
                <a:gd name="connsiteX2" fmla="*/ 54847 w 664486"/>
                <a:gd name="connsiteY2" fmla="*/ 113873 h 403682"/>
                <a:gd name="connsiteX3" fmla="*/ 85803 w 664486"/>
                <a:gd name="connsiteY3" fmla="*/ 194836 h 403682"/>
                <a:gd name="connsiteX4" fmla="*/ 2459 w 664486"/>
                <a:gd name="connsiteY4" fmla="*/ 261511 h 403682"/>
                <a:gd name="connsiteX5" fmla="*/ 197722 w 664486"/>
                <a:gd name="connsiteY5" fmla="*/ 282942 h 403682"/>
                <a:gd name="connsiteX6" fmla="*/ 269159 w 664486"/>
                <a:gd name="connsiteY6" fmla="*/ 402004 h 403682"/>
                <a:gd name="connsiteX7" fmla="*/ 383459 w 664486"/>
                <a:gd name="connsiteY7" fmla="*/ 354379 h 403682"/>
                <a:gd name="connsiteX8" fmla="*/ 550147 w 664486"/>
                <a:gd name="connsiteY8" fmla="*/ 375811 h 403682"/>
                <a:gd name="connsiteX9" fmla="*/ 593009 w 664486"/>
                <a:gd name="connsiteY9" fmla="*/ 251986 h 403682"/>
                <a:gd name="connsiteX10" fmla="*/ 664447 w 664486"/>
                <a:gd name="connsiteY10" fmla="*/ 216267 h 403682"/>
                <a:gd name="connsiteX11" fmla="*/ 582825 w 664486"/>
                <a:gd name="connsiteY11" fmla="*/ 98739 h 403682"/>
                <a:gd name="connsiteX12" fmla="*/ 454897 w 664486"/>
                <a:gd name="connsiteY12" fmla="*/ 109111 h 403682"/>
                <a:gd name="connsiteX13" fmla="*/ 388222 w 664486"/>
                <a:gd name="connsiteY13" fmla="*/ 35292 h 403682"/>
                <a:gd name="connsiteX14" fmla="*/ 304878 w 664486"/>
                <a:gd name="connsiteY14" fmla="*/ 16242 h 403682"/>
                <a:gd name="connsiteX15" fmla="*/ 214391 w 664486"/>
                <a:gd name="connsiteY15" fmla="*/ 4336 h 403682"/>
                <a:gd name="connsiteX0" fmla="*/ 214391 w 675669"/>
                <a:gd name="connsiteY0" fmla="*/ 4336 h 403682"/>
                <a:gd name="connsiteX1" fmla="*/ 157241 w 675669"/>
                <a:gd name="connsiteY1" fmla="*/ 92442 h 403682"/>
                <a:gd name="connsiteX2" fmla="*/ 54847 w 675669"/>
                <a:gd name="connsiteY2" fmla="*/ 113873 h 403682"/>
                <a:gd name="connsiteX3" fmla="*/ 85803 w 675669"/>
                <a:gd name="connsiteY3" fmla="*/ 194836 h 403682"/>
                <a:gd name="connsiteX4" fmla="*/ 2459 w 675669"/>
                <a:gd name="connsiteY4" fmla="*/ 261511 h 403682"/>
                <a:gd name="connsiteX5" fmla="*/ 197722 w 675669"/>
                <a:gd name="connsiteY5" fmla="*/ 282942 h 403682"/>
                <a:gd name="connsiteX6" fmla="*/ 269159 w 675669"/>
                <a:gd name="connsiteY6" fmla="*/ 402004 h 403682"/>
                <a:gd name="connsiteX7" fmla="*/ 383459 w 675669"/>
                <a:gd name="connsiteY7" fmla="*/ 354379 h 403682"/>
                <a:gd name="connsiteX8" fmla="*/ 550147 w 675669"/>
                <a:gd name="connsiteY8" fmla="*/ 375811 h 403682"/>
                <a:gd name="connsiteX9" fmla="*/ 593009 w 675669"/>
                <a:gd name="connsiteY9" fmla="*/ 251986 h 403682"/>
                <a:gd name="connsiteX10" fmla="*/ 675636 w 675669"/>
                <a:gd name="connsiteY10" fmla="*/ 164483 h 403682"/>
                <a:gd name="connsiteX11" fmla="*/ 582825 w 675669"/>
                <a:gd name="connsiteY11" fmla="*/ 98739 h 403682"/>
                <a:gd name="connsiteX12" fmla="*/ 454897 w 675669"/>
                <a:gd name="connsiteY12" fmla="*/ 109111 h 403682"/>
                <a:gd name="connsiteX13" fmla="*/ 388222 w 675669"/>
                <a:gd name="connsiteY13" fmla="*/ 35292 h 403682"/>
                <a:gd name="connsiteX14" fmla="*/ 304878 w 675669"/>
                <a:gd name="connsiteY14" fmla="*/ 16242 h 403682"/>
                <a:gd name="connsiteX15" fmla="*/ 214391 w 675669"/>
                <a:gd name="connsiteY15" fmla="*/ 4336 h 403682"/>
                <a:gd name="connsiteX0" fmla="*/ 214391 w 675669"/>
                <a:gd name="connsiteY0" fmla="*/ 7960 h 407306"/>
                <a:gd name="connsiteX1" fmla="*/ 157241 w 675669"/>
                <a:gd name="connsiteY1" fmla="*/ 96066 h 407306"/>
                <a:gd name="connsiteX2" fmla="*/ 54847 w 675669"/>
                <a:gd name="connsiteY2" fmla="*/ 117497 h 407306"/>
                <a:gd name="connsiteX3" fmla="*/ 85803 w 675669"/>
                <a:gd name="connsiteY3" fmla="*/ 198460 h 407306"/>
                <a:gd name="connsiteX4" fmla="*/ 2459 w 675669"/>
                <a:gd name="connsiteY4" fmla="*/ 265135 h 407306"/>
                <a:gd name="connsiteX5" fmla="*/ 197722 w 675669"/>
                <a:gd name="connsiteY5" fmla="*/ 286566 h 407306"/>
                <a:gd name="connsiteX6" fmla="*/ 269159 w 675669"/>
                <a:gd name="connsiteY6" fmla="*/ 405628 h 407306"/>
                <a:gd name="connsiteX7" fmla="*/ 383459 w 675669"/>
                <a:gd name="connsiteY7" fmla="*/ 358003 h 407306"/>
                <a:gd name="connsiteX8" fmla="*/ 550147 w 675669"/>
                <a:gd name="connsiteY8" fmla="*/ 379435 h 407306"/>
                <a:gd name="connsiteX9" fmla="*/ 593009 w 675669"/>
                <a:gd name="connsiteY9" fmla="*/ 255610 h 407306"/>
                <a:gd name="connsiteX10" fmla="*/ 675636 w 675669"/>
                <a:gd name="connsiteY10" fmla="*/ 168107 h 407306"/>
                <a:gd name="connsiteX11" fmla="*/ 582825 w 675669"/>
                <a:gd name="connsiteY11" fmla="*/ 102363 h 407306"/>
                <a:gd name="connsiteX12" fmla="*/ 454897 w 675669"/>
                <a:gd name="connsiteY12" fmla="*/ 112735 h 407306"/>
                <a:gd name="connsiteX13" fmla="*/ 466542 w 675669"/>
                <a:gd name="connsiteY13" fmla="*/ 4392 h 407306"/>
                <a:gd name="connsiteX14" fmla="*/ 304878 w 675669"/>
                <a:gd name="connsiteY14" fmla="*/ 19866 h 407306"/>
                <a:gd name="connsiteX15" fmla="*/ 214391 w 675669"/>
                <a:gd name="connsiteY15" fmla="*/ 7960 h 407306"/>
                <a:gd name="connsiteX0" fmla="*/ 214391 w 675669"/>
                <a:gd name="connsiteY0" fmla="*/ 1809 h 440609"/>
                <a:gd name="connsiteX1" fmla="*/ 157241 w 675669"/>
                <a:gd name="connsiteY1" fmla="*/ 129369 h 440609"/>
                <a:gd name="connsiteX2" fmla="*/ 54847 w 675669"/>
                <a:gd name="connsiteY2" fmla="*/ 150800 h 440609"/>
                <a:gd name="connsiteX3" fmla="*/ 85803 w 675669"/>
                <a:gd name="connsiteY3" fmla="*/ 231763 h 440609"/>
                <a:gd name="connsiteX4" fmla="*/ 2459 w 675669"/>
                <a:gd name="connsiteY4" fmla="*/ 298438 h 440609"/>
                <a:gd name="connsiteX5" fmla="*/ 197722 w 675669"/>
                <a:gd name="connsiteY5" fmla="*/ 319869 h 440609"/>
                <a:gd name="connsiteX6" fmla="*/ 269159 w 675669"/>
                <a:gd name="connsiteY6" fmla="*/ 438931 h 440609"/>
                <a:gd name="connsiteX7" fmla="*/ 383459 w 675669"/>
                <a:gd name="connsiteY7" fmla="*/ 391306 h 440609"/>
                <a:gd name="connsiteX8" fmla="*/ 550147 w 675669"/>
                <a:gd name="connsiteY8" fmla="*/ 412738 h 440609"/>
                <a:gd name="connsiteX9" fmla="*/ 593009 w 675669"/>
                <a:gd name="connsiteY9" fmla="*/ 288913 h 440609"/>
                <a:gd name="connsiteX10" fmla="*/ 675636 w 675669"/>
                <a:gd name="connsiteY10" fmla="*/ 201410 h 440609"/>
                <a:gd name="connsiteX11" fmla="*/ 582825 w 675669"/>
                <a:gd name="connsiteY11" fmla="*/ 135666 h 440609"/>
                <a:gd name="connsiteX12" fmla="*/ 454897 w 675669"/>
                <a:gd name="connsiteY12" fmla="*/ 146038 h 440609"/>
                <a:gd name="connsiteX13" fmla="*/ 466542 w 675669"/>
                <a:gd name="connsiteY13" fmla="*/ 37695 h 440609"/>
                <a:gd name="connsiteX14" fmla="*/ 304878 w 675669"/>
                <a:gd name="connsiteY14" fmla="*/ 53169 h 440609"/>
                <a:gd name="connsiteX15" fmla="*/ 214391 w 675669"/>
                <a:gd name="connsiteY15" fmla="*/ 1809 h 440609"/>
                <a:gd name="connsiteX0" fmla="*/ 214391 w 675669"/>
                <a:gd name="connsiteY0" fmla="*/ 505 h 439305"/>
                <a:gd name="connsiteX1" fmla="*/ 134864 w 675669"/>
                <a:gd name="connsiteY1" fmla="*/ 88610 h 439305"/>
                <a:gd name="connsiteX2" fmla="*/ 54847 w 675669"/>
                <a:gd name="connsiteY2" fmla="*/ 149496 h 439305"/>
                <a:gd name="connsiteX3" fmla="*/ 85803 w 675669"/>
                <a:gd name="connsiteY3" fmla="*/ 230459 h 439305"/>
                <a:gd name="connsiteX4" fmla="*/ 2459 w 675669"/>
                <a:gd name="connsiteY4" fmla="*/ 297134 h 439305"/>
                <a:gd name="connsiteX5" fmla="*/ 197722 w 675669"/>
                <a:gd name="connsiteY5" fmla="*/ 318565 h 439305"/>
                <a:gd name="connsiteX6" fmla="*/ 269159 w 675669"/>
                <a:gd name="connsiteY6" fmla="*/ 437627 h 439305"/>
                <a:gd name="connsiteX7" fmla="*/ 383459 w 675669"/>
                <a:gd name="connsiteY7" fmla="*/ 390002 h 439305"/>
                <a:gd name="connsiteX8" fmla="*/ 550147 w 675669"/>
                <a:gd name="connsiteY8" fmla="*/ 411434 h 439305"/>
                <a:gd name="connsiteX9" fmla="*/ 593009 w 675669"/>
                <a:gd name="connsiteY9" fmla="*/ 287609 h 439305"/>
                <a:gd name="connsiteX10" fmla="*/ 675636 w 675669"/>
                <a:gd name="connsiteY10" fmla="*/ 200106 h 439305"/>
                <a:gd name="connsiteX11" fmla="*/ 582825 w 675669"/>
                <a:gd name="connsiteY11" fmla="*/ 134362 h 439305"/>
                <a:gd name="connsiteX12" fmla="*/ 454897 w 675669"/>
                <a:gd name="connsiteY12" fmla="*/ 144734 h 439305"/>
                <a:gd name="connsiteX13" fmla="*/ 466542 w 675669"/>
                <a:gd name="connsiteY13" fmla="*/ 36391 h 439305"/>
                <a:gd name="connsiteX14" fmla="*/ 304878 w 675669"/>
                <a:gd name="connsiteY14" fmla="*/ 51865 h 439305"/>
                <a:gd name="connsiteX15" fmla="*/ 214391 w 675669"/>
                <a:gd name="connsiteY15" fmla="*/ 505 h 439305"/>
                <a:gd name="connsiteX0" fmla="*/ 213607 w 674885"/>
                <a:gd name="connsiteY0" fmla="*/ 505 h 438221"/>
                <a:gd name="connsiteX1" fmla="*/ 134080 w 674885"/>
                <a:gd name="connsiteY1" fmla="*/ 88610 h 438221"/>
                <a:gd name="connsiteX2" fmla="*/ 54063 w 674885"/>
                <a:gd name="connsiteY2" fmla="*/ 149496 h 438221"/>
                <a:gd name="connsiteX3" fmla="*/ 85019 w 674885"/>
                <a:gd name="connsiteY3" fmla="*/ 230459 h 438221"/>
                <a:gd name="connsiteX4" fmla="*/ 1675 w 674885"/>
                <a:gd name="connsiteY4" fmla="*/ 297134 h 438221"/>
                <a:gd name="connsiteX5" fmla="*/ 174561 w 674885"/>
                <a:gd name="connsiteY5" fmla="*/ 350621 h 438221"/>
                <a:gd name="connsiteX6" fmla="*/ 268375 w 674885"/>
                <a:gd name="connsiteY6" fmla="*/ 437627 h 438221"/>
                <a:gd name="connsiteX7" fmla="*/ 382675 w 674885"/>
                <a:gd name="connsiteY7" fmla="*/ 390002 h 438221"/>
                <a:gd name="connsiteX8" fmla="*/ 549363 w 674885"/>
                <a:gd name="connsiteY8" fmla="*/ 411434 h 438221"/>
                <a:gd name="connsiteX9" fmla="*/ 592225 w 674885"/>
                <a:gd name="connsiteY9" fmla="*/ 287609 h 438221"/>
                <a:gd name="connsiteX10" fmla="*/ 674852 w 674885"/>
                <a:gd name="connsiteY10" fmla="*/ 200106 h 438221"/>
                <a:gd name="connsiteX11" fmla="*/ 582041 w 674885"/>
                <a:gd name="connsiteY11" fmla="*/ 134362 h 438221"/>
                <a:gd name="connsiteX12" fmla="*/ 454113 w 674885"/>
                <a:gd name="connsiteY12" fmla="*/ 144734 h 438221"/>
                <a:gd name="connsiteX13" fmla="*/ 465758 w 674885"/>
                <a:gd name="connsiteY13" fmla="*/ 36391 h 438221"/>
                <a:gd name="connsiteX14" fmla="*/ 304094 w 674885"/>
                <a:gd name="connsiteY14" fmla="*/ 51865 h 438221"/>
                <a:gd name="connsiteX15" fmla="*/ 213607 w 674885"/>
                <a:gd name="connsiteY15" fmla="*/ 505 h 438221"/>
                <a:gd name="connsiteX0" fmla="*/ 213607 w 674885"/>
                <a:gd name="connsiteY0" fmla="*/ 561 h 438277"/>
                <a:gd name="connsiteX1" fmla="*/ 134080 w 674885"/>
                <a:gd name="connsiteY1" fmla="*/ 88666 h 438277"/>
                <a:gd name="connsiteX2" fmla="*/ 54063 w 674885"/>
                <a:gd name="connsiteY2" fmla="*/ 149552 h 438277"/>
                <a:gd name="connsiteX3" fmla="*/ 85019 w 674885"/>
                <a:gd name="connsiteY3" fmla="*/ 230515 h 438277"/>
                <a:gd name="connsiteX4" fmla="*/ 1675 w 674885"/>
                <a:gd name="connsiteY4" fmla="*/ 297190 h 438277"/>
                <a:gd name="connsiteX5" fmla="*/ 174561 w 674885"/>
                <a:gd name="connsiteY5" fmla="*/ 350677 h 438277"/>
                <a:gd name="connsiteX6" fmla="*/ 268375 w 674885"/>
                <a:gd name="connsiteY6" fmla="*/ 437683 h 438277"/>
                <a:gd name="connsiteX7" fmla="*/ 382675 w 674885"/>
                <a:gd name="connsiteY7" fmla="*/ 390058 h 438277"/>
                <a:gd name="connsiteX8" fmla="*/ 549363 w 674885"/>
                <a:gd name="connsiteY8" fmla="*/ 411490 h 438277"/>
                <a:gd name="connsiteX9" fmla="*/ 592225 w 674885"/>
                <a:gd name="connsiteY9" fmla="*/ 287665 h 438277"/>
                <a:gd name="connsiteX10" fmla="*/ 674852 w 674885"/>
                <a:gd name="connsiteY10" fmla="*/ 200162 h 438277"/>
                <a:gd name="connsiteX11" fmla="*/ 582041 w 674885"/>
                <a:gd name="connsiteY11" fmla="*/ 134418 h 438277"/>
                <a:gd name="connsiteX12" fmla="*/ 454113 w 674885"/>
                <a:gd name="connsiteY12" fmla="*/ 144790 h 438277"/>
                <a:gd name="connsiteX13" fmla="*/ 409816 w 674885"/>
                <a:gd name="connsiteY13" fmla="*/ 70970 h 438277"/>
                <a:gd name="connsiteX14" fmla="*/ 304094 w 674885"/>
                <a:gd name="connsiteY14" fmla="*/ 51921 h 438277"/>
                <a:gd name="connsiteX15" fmla="*/ 213607 w 674885"/>
                <a:gd name="connsiteY15" fmla="*/ 561 h 438277"/>
                <a:gd name="connsiteX0" fmla="*/ 213607 w 674872"/>
                <a:gd name="connsiteY0" fmla="*/ 561 h 438277"/>
                <a:gd name="connsiteX1" fmla="*/ 134080 w 674872"/>
                <a:gd name="connsiteY1" fmla="*/ 88666 h 438277"/>
                <a:gd name="connsiteX2" fmla="*/ 54063 w 674872"/>
                <a:gd name="connsiteY2" fmla="*/ 149552 h 438277"/>
                <a:gd name="connsiteX3" fmla="*/ 85019 w 674872"/>
                <a:gd name="connsiteY3" fmla="*/ 230515 h 438277"/>
                <a:gd name="connsiteX4" fmla="*/ 1675 w 674872"/>
                <a:gd name="connsiteY4" fmla="*/ 297190 h 438277"/>
                <a:gd name="connsiteX5" fmla="*/ 174561 w 674872"/>
                <a:gd name="connsiteY5" fmla="*/ 350677 h 438277"/>
                <a:gd name="connsiteX6" fmla="*/ 268375 w 674872"/>
                <a:gd name="connsiteY6" fmla="*/ 437683 h 438277"/>
                <a:gd name="connsiteX7" fmla="*/ 382675 w 674872"/>
                <a:gd name="connsiteY7" fmla="*/ 390058 h 438277"/>
                <a:gd name="connsiteX8" fmla="*/ 549363 w 674872"/>
                <a:gd name="connsiteY8" fmla="*/ 411490 h 438277"/>
                <a:gd name="connsiteX9" fmla="*/ 592225 w 674872"/>
                <a:gd name="connsiteY9" fmla="*/ 287665 h 438277"/>
                <a:gd name="connsiteX10" fmla="*/ 674852 w 674872"/>
                <a:gd name="connsiteY10" fmla="*/ 200162 h 438277"/>
                <a:gd name="connsiteX11" fmla="*/ 584278 w 674872"/>
                <a:gd name="connsiteY11" fmla="*/ 164009 h 438277"/>
                <a:gd name="connsiteX12" fmla="*/ 454113 w 674872"/>
                <a:gd name="connsiteY12" fmla="*/ 144790 h 438277"/>
                <a:gd name="connsiteX13" fmla="*/ 409816 w 674872"/>
                <a:gd name="connsiteY13" fmla="*/ 70970 h 438277"/>
                <a:gd name="connsiteX14" fmla="*/ 304094 w 674872"/>
                <a:gd name="connsiteY14" fmla="*/ 51921 h 438277"/>
                <a:gd name="connsiteX15" fmla="*/ 213607 w 674872"/>
                <a:gd name="connsiteY15" fmla="*/ 561 h 438277"/>
                <a:gd name="connsiteX0" fmla="*/ 213607 w 674872"/>
                <a:gd name="connsiteY0" fmla="*/ 561 h 438277"/>
                <a:gd name="connsiteX1" fmla="*/ 134080 w 674872"/>
                <a:gd name="connsiteY1" fmla="*/ 88666 h 438277"/>
                <a:gd name="connsiteX2" fmla="*/ 54063 w 674872"/>
                <a:gd name="connsiteY2" fmla="*/ 149552 h 438277"/>
                <a:gd name="connsiteX3" fmla="*/ 85019 w 674872"/>
                <a:gd name="connsiteY3" fmla="*/ 230515 h 438277"/>
                <a:gd name="connsiteX4" fmla="*/ 1675 w 674872"/>
                <a:gd name="connsiteY4" fmla="*/ 297190 h 438277"/>
                <a:gd name="connsiteX5" fmla="*/ 174561 w 674872"/>
                <a:gd name="connsiteY5" fmla="*/ 350677 h 438277"/>
                <a:gd name="connsiteX6" fmla="*/ 268375 w 674872"/>
                <a:gd name="connsiteY6" fmla="*/ 437683 h 438277"/>
                <a:gd name="connsiteX7" fmla="*/ 382675 w 674872"/>
                <a:gd name="connsiteY7" fmla="*/ 390058 h 438277"/>
                <a:gd name="connsiteX8" fmla="*/ 549363 w 674872"/>
                <a:gd name="connsiteY8" fmla="*/ 411490 h 438277"/>
                <a:gd name="connsiteX9" fmla="*/ 592225 w 674872"/>
                <a:gd name="connsiteY9" fmla="*/ 287665 h 438277"/>
                <a:gd name="connsiteX10" fmla="*/ 674852 w 674872"/>
                <a:gd name="connsiteY10" fmla="*/ 200162 h 438277"/>
                <a:gd name="connsiteX11" fmla="*/ 584278 w 674872"/>
                <a:gd name="connsiteY11" fmla="*/ 164009 h 438277"/>
                <a:gd name="connsiteX12" fmla="*/ 454113 w 674872"/>
                <a:gd name="connsiteY12" fmla="*/ 144790 h 438277"/>
                <a:gd name="connsiteX13" fmla="*/ 409816 w 674872"/>
                <a:gd name="connsiteY13" fmla="*/ 70970 h 438277"/>
                <a:gd name="connsiteX14" fmla="*/ 304094 w 674872"/>
                <a:gd name="connsiteY14" fmla="*/ 51921 h 438277"/>
                <a:gd name="connsiteX15" fmla="*/ 213607 w 674872"/>
                <a:gd name="connsiteY15" fmla="*/ 561 h 438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74872" h="438277">
                  <a:moveTo>
                    <a:pt x="213607" y="561"/>
                  </a:moveTo>
                  <a:cubicBezTo>
                    <a:pt x="185271" y="6685"/>
                    <a:pt x="160671" y="63834"/>
                    <a:pt x="134080" y="88666"/>
                  </a:cubicBezTo>
                  <a:cubicBezTo>
                    <a:pt x="107489" y="113498"/>
                    <a:pt x="62240" y="125911"/>
                    <a:pt x="54063" y="149552"/>
                  </a:cubicBezTo>
                  <a:cubicBezTo>
                    <a:pt x="45886" y="173193"/>
                    <a:pt x="93750" y="205909"/>
                    <a:pt x="85019" y="230515"/>
                  </a:cubicBezTo>
                  <a:cubicBezTo>
                    <a:pt x="76288" y="255121"/>
                    <a:pt x="-13249" y="277163"/>
                    <a:pt x="1675" y="297190"/>
                  </a:cubicBezTo>
                  <a:cubicBezTo>
                    <a:pt x="16599" y="317217"/>
                    <a:pt x="130111" y="327261"/>
                    <a:pt x="174561" y="350677"/>
                  </a:cubicBezTo>
                  <a:cubicBezTo>
                    <a:pt x="219011" y="374093"/>
                    <a:pt x="233689" y="431120"/>
                    <a:pt x="268375" y="437683"/>
                  </a:cubicBezTo>
                  <a:cubicBezTo>
                    <a:pt x="303061" y="444247"/>
                    <a:pt x="335844" y="394423"/>
                    <a:pt x="382675" y="390058"/>
                  </a:cubicBezTo>
                  <a:cubicBezTo>
                    <a:pt x="429506" y="385693"/>
                    <a:pt x="514438" y="428556"/>
                    <a:pt x="549363" y="411490"/>
                  </a:cubicBezTo>
                  <a:cubicBezTo>
                    <a:pt x="584288" y="394425"/>
                    <a:pt x="571310" y="322886"/>
                    <a:pt x="592225" y="287665"/>
                  </a:cubicBezTo>
                  <a:cubicBezTo>
                    <a:pt x="613140" y="252444"/>
                    <a:pt x="676177" y="240498"/>
                    <a:pt x="674852" y="200162"/>
                  </a:cubicBezTo>
                  <a:cubicBezTo>
                    <a:pt x="673527" y="159826"/>
                    <a:pt x="621068" y="173238"/>
                    <a:pt x="584278" y="164009"/>
                  </a:cubicBezTo>
                  <a:cubicBezTo>
                    <a:pt x="547488" y="154780"/>
                    <a:pt x="483190" y="160297"/>
                    <a:pt x="454113" y="144790"/>
                  </a:cubicBezTo>
                  <a:cubicBezTo>
                    <a:pt x="425036" y="129283"/>
                    <a:pt x="434819" y="86448"/>
                    <a:pt x="409816" y="70970"/>
                  </a:cubicBezTo>
                  <a:cubicBezTo>
                    <a:pt x="384813" y="55492"/>
                    <a:pt x="336795" y="63656"/>
                    <a:pt x="304094" y="51921"/>
                  </a:cubicBezTo>
                  <a:cubicBezTo>
                    <a:pt x="271393" y="40186"/>
                    <a:pt x="241943" y="-5563"/>
                    <a:pt x="213607" y="561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79D6321-0DD6-4C3B-A861-2FB7EF5AE371}"/>
                </a:ext>
              </a:extLst>
            </p:cNvPr>
            <p:cNvGrpSpPr/>
            <p:nvPr/>
          </p:nvGrpSpPr>
          <p:grpSpPr>
            <a:xfrm>
              <a:off x="7755080" y="3121853"/>
              <a:ext cx="396944" cy="333573"/>
              <a:chOff x="2821360" y="3303327"/>
              <a:chExt cx="545313" cy="458255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4615769-FACB-4813-831C-2FF688DF296C}"/>
                  </a:ext>
                </a:extLst>
              </p:cNvPr>
              <p:cNvSpPr/>
              <p:nvPr/>
            </p:nvSpPr>
            <p:spPr>
              <a:xfrm>
                <a:off x="2821360" y="3303327"/>
                <a:ext cx="545313" cy="458255"/>
              </a:xfrm>
              <a:custGeom>
                <a:avLst/>
                <a:gdLst>
                  <a:gd name="connsiteX0" fmla="*/ 272657 w 545313"/>
                  <a:gd name="connsiteY0" fmla="*/ 0 h 458255"/>
                  <a:gd name="connsiteX1" fmla="*/ 323017 w 545313"/>
                  <a:gd name="connsiteY1" fmla="*/ 11609 h 458255"/>
                  <a:gd name="connsiteX2" fmla="*/ 524452 w 545313"/>
                  <a:gd name="connsiteY2" fmla="*/ 123710 h 458255"/>
                  <a:gd name="connsiteX3" fmla="*/ 537815 w 545313"/>
                  <a:gd name="connsiteY3" fmla="*/ 134909 h 458255"/>
                  <a:gd name="connsiteX4" fmla="*/ 541637 w 545313"/>
                  <a:gd name="connsiteY4" fmla="*/ 136493 h 458255"/>
                  <a:gd name="connsiteX5" fmla="*/ 545312 w 545313"/>
                  <a:gd name="connsiteY5" fmla="*/ 145364 h 458255"/>
                  <a:gd name="connsiteX6" fmla="*/ 545312 w 545313"/>
                  <a:gd name="connsiteY6" fmla="*/ 151736 h 458255"/>
                  <a:gd name="connsiteX7" fmla="*/ 545313 w 545313"/>
                  <a:gd name="connsiteY7" fmla="*/ 151737 h 458255"/>
                  <a:gd name="connsiteX8" fmla="*/ 545312 w 545313"/>
                  <a:gd name="connsiteY8" fmla="*/ 151739 h 458255"/>
                  <a:gd name="connsiteX9" fmla="*/ 545312 w 545313"/>
                  <a:gd name="connsiteY9" fmla="*/ 306517 h 458255"/>
                  <a:gd name="connsiteX10" fmla="*/ 545313 w 545313"/>
                  <a:gd name="connsiteY10" fmla="*/ 306518 h 458255"/>
                  <a:gd name="connsiteX11" fmla="*/ 545312 w 545313"/>
                  <a:gd name="connsiteY11" fmla="*/ 306519 h 458255"/>
                  <a:gd name="connsiteX12" fmla="*/ 545312 w 545313"/>
                  <a:gd name="connsiteY12" fmla="*/ 309848 h 458255"/>
                  <a:gd name="connsiteX13" fmla="*/ 541637 w 545313"/>
                  <a:gd name="connsiteY13" fmla="*/ 318720 h 458255"/>
                  <a:gd name="connsiteX14" fmla="*/ 533821 w 545313"/>
                  <a:gd name="connsiteY14" fmla="*/ 321957 h 458255"/>
                  <a:gd name="connsiteX15" fmla="*/ 524452 w 545313"/>
                  <a:gd name="connsiteY15" fmla="*/ 334545 h 458255"/>
                  <a:gd name="connsiteX16" fmla="*/ 323017 w 545313"/>
                  <a:gd name="connsiteY16" fmla="*/ 446646 h 458255"/>
                  <a:gd name="connsiteX17" fmla="*/ 222296 w 545313"/>
                  <a:gd name="connsiteY17" fmla="*/ 446646 h 458255"/>
                  <a:gd name="connsiteX18" fmla="*/ 20861 w 545313"/>
                  <a:gd name="connsiteY18" fmla="*/ 334545 h 458255"/>
                  <a:gd name="connsiteX19" fmla="*/ 11492 w 545313"/>
                  <a:gd name="connsiteY19" fmla="*/ 321957 h 458255"/>
                  <a:gd name="connsiteX20" fmla="*/ 3676 w 545313"/>
                  <a:gd name="connsiteY20" fmla="*/ 318720 h 458255"/>
                  <a:gd name="connsiteX21" fmla="*/ 1 w 545313"/>
                  <a:gd name="connsiteY21" fmla="*/ 309848 h 458255"/>
                  <a:gd name="connsiteX22" fmla="*/ 1 w 545313"/>
                  <a:gd name="connsiteY22" fmla="*/ 306519 h 458255"/>
                  <a:gd name="connsiteX23" fmla="*/ 0 w 545313"/>
                  <a:gd name="connsiteY23" fmla="*/ 306518 h 458255"/>
                  <a:gd name="connsiteX24" fmla="*/ 1 w 545313"/>
                  <a:gd name="connsiteY24" fmla="*/ 306517 h 458255"/>
                  <a:gd name="connsiteX25" fmla="*/ 1 w 545313"/>
                  <a:gd name="connsiteY25" fmla="*/ 151739 h 458255"/>
                  <a:gd name="connsiteX26" fmla="*/ 0 w 545313"/>
                  <a:gd name="connsiteY26" fmla="*/ 151737 h 458255"/>
                  <a:gd name="connsiteX27" fmla="*/ 1 w 545313"/>
                  <a:gd name="connsiteY27" fmla="*/ 151736 h 458255"/>
                  <a:gd name="connsiteX28" fmla="*/ 1 w 545313"/>
                  <a:gd name="connsiteY28" fmla="*/ 145364 h 458255"/>
                  <a:gd name="connsiteX29" fmla="*/ 3676 w 545313"/>
                  <a:gd name="connsiteY29" fmla="*/ 136493 h 458255"/>
                  <a:gd name="connsiteX30" fmla="*/ 7498 w 545313"/>
                  <a:gd name="connsiteY30" fmla="*/ 134909 h 458255"/>
                  <a:gd name="connsiteX31" fmla="*/ 20861 w 545313"/>
                  <a:gd name="connsiteY31" fmla="*/ 123710 h 458255"/>
                  <a:gd name="connsiteX32" fmla="*/ 222296 w 545313"/>
                  <a:gd name="connsiteY32" fmla="*/ 11609 h 458255"/>
                  <a:gd name="connsiteX33" fmla="*/ 272657 w 545313"/>
                  <a:gd name="connsiteY33" fmla="*/ 0 h 45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45313" h="458255">
                    <a:moveTo>
                      <a:pt x="272657" y="0"/>
                    </a:moveTo>
                    <a:cubicBezTo>
                      <a:pt x="290883" y="0"/>
                      <a:pt x="309110" y="3869"/>
                      <a:pt x="323017" y="11609"/>
                    </a:cubicBezTo>
                    <a:lnTo>
                      <a:pt x="524452" y="123710"/>
                    </a:lnTo>
                    <a:lnTo>
                      <a:pt x="537815" y="134909"/>
                    </a:lnTo>
                    <a:lnTo>
                      <a:pt x="541637" y="136493"/>
                    </a:lnTo>
                    <a:cubicBezTo>
                      <a:pt x="543908" y="138763"/>
                      <a:pt x="545312" y="141900"/>
                      <a:pt x="545312" y="145364"/>
                    </a:cubicBezTo>
                    <a:lnTo>
                      <a:pt x="545312" y="151736"/>
                    </a:lnTo>
                    <a:lnTo>
                      <a:pt x="545313" y="151737"/>
                    </a:lnTo>
                    <a:lnTo>
                      <a:pt x="545312" y="151739"/>
                    </a:lnTo>
                    <a:lnTo>
                      <a:pt x="545312" y="306517"/>
                    </a:lnTo>
                    <a:lnTo>
                      <a:pt x="545313" y="306518"/>
                    </a:lnTo>
                    <a:lnTo>
                      <a:pt x="545312" y="306519"/>
                    </a:lnTo>
                    <a:lnTo>
                      <a:pt x="545312" y="309848"/>
                    </a:lnTo>
                    <a:cubicBezTo>
                      <a:pt x="545312" y="313313"/>
                      <a:pt x="543908" y="316449"/>
                      <a:pt x="541637" y="318720"/>
                    </a:cubicBezTo>
                    <a:lnTo>
                      <a:pt x="533821" y="321957"/>
                    </a:lnTo>
                    <a:lnTo>
                      <a:pt x="524452" y="334545"/>
                    </a:lnTo>
                    <a:lnTo>
                      <a:pt x="323017" y="446646"/>
                    </a:lnTo>
                    <a:cubicBezTo>
                      <a:pt x="295203" y="462125"/>
                      <a:pt x="250110" y="462125"/>
                      <a:pt x="222296" y="446646"/>
                    </a:cubicBezTo>
                    <a:lnTo>
                      <a:pt x="20861" y="334545"/>
                    </a:lnTo>
                    <a:lnTo>
                      <a:pt x="11492" y="321957"/>
                    </a:lnTo>
                    <a:lnTo>
                      <a:pt x="3676" y="318720"/>
                    </a:lnTo>
                    <a:cubicBezTo>
                      <a:pt x="1405" y="316449"/>
                      <a:pt x="1" y="313313"/>
                      <a:pt x="1" y="309848"/>
                    </a:cubicBezTo>
                    <a:lnTo>
                      <a:pt x="1" y="306519"/>
                    </a:lnTo>
                    <a:lnTo>
                      <a:pt x="0" y="306518"/>
                    </a:lnTo>
                    <a:lnTo>
                      <a:pt x="1" y="306517"/>
                    </a:lnTo>
                    <a:lnTo>
                      <a:pt x="1" y="151739"/>
                    </a:lnTo>
                    <a:lnTo>
                      <a:pt x="0" y="151737"/>
                    </a:lnTo>
                    <a:lnTo>
                      <a:pt x="1" y="151736"/>
                    </a:lnTo>
                    <a:lnTo>
                      <a:pt x="1" y="145364"/>
                    </a:lnTo>
                    <a:cubicBezTo>
                      <a:pt x="1" y="141900"/>
                      <a:pt x="1405" y="138763"/>
                      <a:pt x="3676" y="136493"/>
                    </a:cubicBezTo>
                    <a:lnTo>
                      <a:pt x="7498" y="134909"/>
                    </a:lnTo>
                    <a:lnTo>
                      <a:pt x="20861" y="123710"/>
                    </a:lnTo>
                    <a:lnTo>
                      <a:pt x="222296" y="11609"/>
                    </a:lnTo>
                    <a:cubicBezTo>
                      <a:pt x="236203" y="3869"/>
                      <a:pt x="254430" y="0"/>
                      <a:pt x="27265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0862C32-7FFA-4123-B7D7-76D151E7C12D}"/>
                  </a:ext>
                </a:extLst>
              </p:cNvPr>
              <p:cNvSpPr/>
              <p:nvPr/>
            </p:nvSpPr>
            <p:spPr>
              <a:xfrm>
                <a:off x="2842081" y="3326606"/>
                <a:ext cx="505958" cy="269244"/>
              </a:xfrm>
              <a:custGeom>
                <a:avLst/>
                <a:gdLst>
                  <a:gd name="connsiteX0" fmla="*/ 272656 w 545311"/>
                  <a:gd name="connsiteY0" fmla="*/ 0 h 545311"/>
                  <a:gd name="connsiteX1" fmla="*/ 323016 w 545311"/>
                  <a:gd name="connsiteY1" fmla="*/ 20860 h 545311"/>
                  <a:gd name="connsiteX2" fmla="*/ 524451 w 545311"/>
                  <a:gd name="connsiteY2" fmla="*/ 222295 h 545311"/>
                  <a:gd name="connsiteX3" fmla="*/ 524451 w 545311"/>
                  <a:gd name="connsiteY3" fmla="*/ 323016 h 545311"/>
                  <a:gd name="connsiteX4" fmla="*/ 323016 w 545311"/>
                  <a:gd name="connsiteY4" fmla="*/ 524451 h 545311"/>
                  <a:gd name="connsiteX5" fmla="*/ 222295 w 545311"/>
                  <a:gd name="connsiteY5" fmla="*/ 524451 h 545311"/>
                  <a:gd name="connsiteX6" fmla="*/ 20860 w 545311"/>
                  <a:gd name="connsiteY6" fmla="*/ 323016 h 545311"/>
                  <a:gd name="connsiteX7" fmla="*/ 20860 w 545311"/>
                  <a:gd name="connsiteY7" fmla="*/ 222295 h 545311"/>
                  <a:gd name="connsiteX8" fmla="*/ 222295 w 545311"/>
                  <a:gd name="connsiteY8" fmla="*/ 20860 h 545311"/>
                  <a:gd name="connsiteX9" fmla="*/ 272656 w 545311"/>
                  <a:gd name="connsiteY9" fmla="*/ 0 h 54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311" h="545311">
                    <a:moveTo>
                      <a:pt x="272656" y="0"/>
                    </a:moveTo>
                    <a:cubicBezTo>
                      <a:pt x="290882" y="0"/>
                      <a:pt x="309109" y="6953"/>
                      <a:pt x="323016" y="20860"/>
                    </a:cubicBezTo>
                    <a:lnTo>
                      <a:pt x="524451" y="222295"/>
                    </a:lnTo>
                    <a:cubicBezTo>
                      <a:pt x="552265" y="250109"/>
                      <a:pt x="552265" y="295202"/>
                      <a:pt x="524451" y="323016"/>
                    </a:cubicBezTo>
                    <a:lnTo>
                      <a:pt x="323016" y="524451"/>
                    </a:lnTo>
                    <a:cubicBezTo>
                      <a:pt x="295202" y="552265"/>
                      <a:pt x="250109" y="552265"/>
                      <a:pt x="222295" y="524451"/>
                    </a:cubicBezTo>
                    <a:lnTo>
                      <a:pt x="20860" y="323016"/>
                    </a:lnTo>
                    <a:cubicBezTo>
                      <a:pt x="-6954" y="295202"/>
                      <a:pt x="-6954" y="250109"/>
                      <a:pt x="20860" y="222295"/>
                    </a:cubicBezTo>
                    <a:lnTo>
                      <a:pt x="222295" y="20860"/>
                    </a:lnTo>
                    <a:cubicBezTo>
                      <a:pt x="236202" y="6953"/>
                      <a:pt x="254429" y="0"/>
                      <a:pt x="2726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B94748B-3482-472E-B0F8-C0A5E491F05D}"/>
                  </a:ext>
                </a:extLst>
              </p:cNvPr>
              <p:cNvSpPr/>
              <p:nvPr/>
            </p:nvSpPr>
            <p:spPr>
              <a:xfrm>
                <a:off x="3088483" y="3607756"/>
                <a:ext cx="15630" cy="137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34649AF-32FC-4331-AE51-D60AD4562022}"/>
              </a:ext>
            </a:extLst>
          </p:cNvPr>
          <p:cNvGrpSpPr/>
          <p:nvPr/>
        </p:nvGrpSpPr>
        <p:grpSpPr>
          <a:xfrm>
            <a:off x="715736" y="4387355"/>
            <a:ext cx="2570676" cy="1593896"/>
            <a:chOff x="836760" y="3271249"/>
            <a:chExt cx="2570676" cy="159389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3FAAFB2-A882-4612-A71F-1319DE12DB97}"/>
                </a:ext>
              </a:extLst>
            </p:cNvPr>
            <p:cNvGrpSpPr/>
            <p:nvPr/>
          </p:nvGrpSpPr>
          <p:grpSpPr>
            <a:xfrm>
              <a:off x="836760" y="3271249"/>
              <a:ext cx="2570676" cy="1593896"/>
              <a:chOff x="301924" y="311515"/>
              <a:chExt cx="2363637" cy="1843177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78E79B3B-6498-44CC-A189-AC2B2AEE9BE0}"/>
                  </a:ext>
                </a:extLst>
              </p:cNvPr>
              <p:cNvSpPr/>
              <p:nvPr/>
            </p:nvSpPr>
            <p:spPr>
              <a:xfrm>
                <a:off x="313185" y="361950"/>
                <a:ext cx="2341116" cy="1792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52A6ED3-CD07-4039-89D1-EFA55AFE087E}"/>
                  </a:ext>
                </a:extLst>
              </p:cNvPr>
              <p:cNvSpPr/>
              <p:nvPr/>
            </p:nvSpPr>
            <p:spPr>
              <a:xfrm>
                <a:off x="301924" y="311515"/>
                <a:ext cx="2363637" cy="177931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40000"/>
                      <a:lumOff val="6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C2776EC-B2DB-4F0D-87DC-5196DE776EBE}"/>
                  </a:ext>
                </a:extLst>
              </p:cNvPr>
              <p:cNvSpPr/>
              <p:nvPr/>
            </p:nvSpPr>
            <p:spPr>
              <a:xfrm>
                <a:off x="546063" y="495300"/>
                <a:ext cx="1875358" cy="141174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5">
                      <a:lumMod val="40000"/>
                      <a:lumOff val="6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A5DAC97-884D-4C11-A5F2-96E03720314E}"/>
                </a:ext>
              </a:extLst>
            </p:cNvPr>
            <p:cNvGrpSpPr/>
            <p:nvPr/>
          </p:nvGrpSpPr>
          <p:grpSpPr>
            <a:xfrm>
              <a:off x="1010275" y="3446871"/>
              <a:ext cx="1741851" cy="1056543"/>
              <a:chOff x="559841" y="464283"/>
              <a:chExt cx="1741851" cy="1056543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FE6D418-79B4-4302-94F5-663DF8A3703D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674C67E-B63D-49BB-A532-11CFB3F56B7B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B4CD610-B75E-4C49-A5A5-5F16398FD4DB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29DB31A-8F40-4A69-9FAA-1C099F716110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558EE77-86D8-4E9B-86F9-741DD0D1370E}"/>
                </a:ext>
              </a:extLst>
            </p:cNvPr>
            <p:cNvSpPr/>
            <p:nvPr/>
          </p:nvSpPr>
          <p:spPr>
            <a:xfrm rot="3441336">
              <a:off x="1586438" y="3376972"/>
              <a:ext cx="646982" cy="1068803"/>
            </a:xfrm>
            <a:custGeom>
              <a:avLst/>
              <a:gdLst>
                <a:gd name="connsiteX0" fmla="*/ 804825 w 958013"/>
                <a:gd name="connsiteY0" fmla="*/ 130329 h 1972744"/>
                <a:gd name="connsiteX1" fmla="*/ 827685 w 958013"/>
                <a:gd name="connsiteY1" fmla="*/ 660554 h 1972744"/>
                <a:gd name="connsiteX2" fmla="*/ 804825 w 958013"/>
                <a:gd name="connsiteY2" fmla="*/ 1190779 h 1972744"/>
                <a:gd name="connsiteX3" fmla="*/ 781965 w 958013"/>
                <a:gd name="connsiteY3" fmla="*/ 660554 h 1972744"/>
                <a:gd name="connsiteX4" fmla="*/ 804825 w 958013"/>
                <a:gd name="connsiteY4" fmla="*/ 130329 h 1972744"/>
                <a:gd name="connsiteX5" fmla="*/ 674497 w 958013"/>
                <a:gd name="connsiteY5" fmla="*/ 260657 h 1972744"/>
                <a:gd name="connsiteX6" fmla="*/ 697358 w 958013"/>
                <a:gd name="connsiteY6" fmla="*/ 790881 h 1972744"/>
                <a:gd name="connsiteX7" fmla="*/ 674497 w 958013"/>
                <a:gd name="connsiteY7" fmla="*/ 1321106 h 1972744"/>
                <a:gd name="connsiteX8" fmla="*/ 651638 w 958013"/>
                <a:gd name="connsiteY8" fmla="*/ 790882 h 1972744"/>
                <a:gd name="connsiteX9" fmla="*/ 674497 w 958013"/>
                <a:gd name="connsiteY9" fmla="*/ 260657 h 1972744"/>
                <a:gd name="connsiteX10" fmla="*/ 544170 w 958013"/>
                <a:gd name="connsiteY10" fmla="*/ 390984 h 1972744"/>
                <a:gd name="connsiteX11" fmla="*/ 567030 w 958013"/>
                <a:gd name="connsiteY11" fmla="*/ 921209 h 1972744"/>
                <a:gd name="connsiteX12" fmla="*/ 544170 w 958013"/>
                <a:gd name="connsiteY12" fmla="*/ 1451434 h 1972744"/>
                <a:gd name="connsiteX13" fmla="*/ 521310 w 958013"/>
                <a:gd name="connsiteY13" fmla="*/ 921209 h 1972744"/>
                <a:gd name="connsiteX14" fmla="*/ 544170 w 958013"/>
                <a:gd name="connsiteY14" fmla="*/ 390984 h 1972744"/>
                <a:gd name="connsiteX15" fmla="*/ 413842 w 958013"/>
                <a:gd name="connsiteY15" fmla="*/ 521312 h 1972744"/>
                <a:gd name="connsiteX16" fmla="*/ 436702 w 958013"/>
                <a:gd name="connsiteY16" fmla="*/ 1051537 h 1972744"/>
                <a:gd name="connsiteX17" fmla="*/ 413842 w 958013"/>
                <a:gd name="connsiteY17" fmla="*/ 1581762 h 1972744"/>
                <a:gd name="connsiteX18" fmla="*/ 390982 w 958013"/>
                <a:gd name="connsiteY18" fmla="*/ 1051537 h 1972744"/>
                <a:gd name="connsiteX19" fmla="*/ 413842 w 958013"/>
                <a:gd name="connsiteY19" fmla="*/ 521312 h 1972744"/>
                <a:gd name="connsiteX20" fmla="*/ 283515 w 958013"/>
                <a:gd name="connsiteY20" fmla="*/ 651639 h 1972744"/>
                <a:gd name="connsiteX21" fmla="*/ 306375 w 958013"/>
                <a:gd name="connsiteY21" fmla="*/ 1181864 h 1972744"/>
                <a:gd name="connsiteX22" fmla="*/ 283515 w 958013"/>
                <a:gd name="connsiteY22" fmla="*/ 1712089 h 1972744"/>
                <a:gd name="connsiteX23" fmla="*/ 260655 w 958013"/>
                <a:gd name="connsiteY23" fmla="*/ 1181864 h 1972744"/>
                <a:gd name="connsiteX24" fmla="*/ 283515 w 958013"/>
                <a:gd name="connsiteY24" fmla="*/ 651639 h 1972744"/>
                <a:gd name="connsiteX25" fmla="*/ 153187 w 958013"/>
                <a:gd name="connsiteY25" fmla="*/ 781967 h 1972744"/>
                <a:gd name="connsiteX26" fmla="*/ 176047 w 958013"/>
                <a:gd name="connsiteY26" fmla="*/ 1312192 h 1972744"/>
                <a:gd name="connsiteX27" fmla="*/ 153187 w 958013"/>
                <a:gd name="connsiteY27" fmla="*/ 1842417 h 1972744"/>
                <a:gd name="connsiteX28" fmla="*/ 130327 w 958013"/>
                <a:gd name="connsiteY28" fmla="*/ 1312192 h 1972744"/>
                <a:gd name="connsiteX29" fmla="*/ 153187 w 958013"/>
                <a:gd name="connsiteY29" fmla="*/ 781967 h 1972744"/>
                <a:gd name="connsiteX30" fmla="*/ 22860 w 958013"/>
                <a:gd name="connsiteY30" fmla="*/ 912294 h 1972744"/>
                <a:gd name="connsiteX31" fmla="*/ 45720 w 958013"/>
                <a:gd name="connsiteY31" fmla="*/ 1442519 h 1972744"/>
                <a:gd name="connsiteX32" fmla="*/ 22860 w 958013"/>
                <a:gd name="connsiteY32" fmla="*/ 1972744 h 1972744"/>
                <a:gd name="connsiteX33" fmla="*/ 0 w 958013"/>
                <a:gd name="connsiteY33" fmla="*/ 1442519 h 1972744"/>
                <a:gd name="connsiteX34" fmla="*/ 22860 w 958013"/>
                <a:gd name="connsiteY34" fmla="*/ 912294 h 1972744"/>
                <a:gd name="connsiteX35" fmla="*/ 935153 w 958013"/>
                <a:gd name="connsiteY35" fmla="*/ 0 h 1972744"/>
                <a:gd name="connsiteX36" fmla="*/ 958013 w 958013"/>
                <a:gd name="connsiteY36" fmla="*/ 530225 h 1972744"/>
                <a:gd name="connsiteX37" fmla="*/ 935152 w 958013"/>
                <a:gd name="connsiteY37" fmla="*/ 1060450 h 1972744"/>
                <a:gd name="connsiteX38" fmla="*/ 912293 w 958013"/>
                <a:gd name="connsiteY38" fmla="*/ 530225 h 1972744"/>
                <a:gd name="connsiteX39" fmla="*/ 935153 w 958013"/>
                <a:gd name="connsiteY39" fmla="*/ 0 h 197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58013" h="1972744">
                  <a:moveTo>
                    <a:pt x="804825" y="130329"/>
                  </a:moveTo>
                  <a:cubicBezTo>
                    <a:pt x="817450" y="130329"/>
                    <a:pt x="827685" y="367719"/>
                    <a:pt x="827685" y="660554"/>
                  </a:cubicBezTo>
                  <a:cubicBezTo>
                    <a:pt x="827685" y="953389"/>
                    <a:pt x="817450" y="1190779"/>
                    <a:pt x="804825" y="1190779"/>
                  </a:cubicBezTo>
                  <a:cubicBezTo>
                    <a:pt x="792200" y="1190779"/>
                    <a:pt x="781965" y="953389"/>
                    <a:pt x="781965" y="660554"/>
                  </a:cubicBezTo>
                  <a:cubicBezTo>
                    <a:pt x="781965" y="367719"/>
                    <a:pt x="792200" y="130329"/>
                    <a:pt x="804825" y="130329"/>
                  </a:cubicBezTo>
                  <a:close/>
                  <a:moveTo>
                    <a:pt x="674497" y="260657"/>
                  </a:moveTo>
                  <a:cubicBezTo>
                    <a:pt x="687123" y="260656"/>
                    <a:pt x="697358" y="498047"/>
                    <a:pt x="697358" y="790881"/>
                  </a:cubicBezTo>
                  <a:cubicBezTo>
                    <a:pt x="697358" y="1083717"/>
                    <a:pt x="687123" y="1321107"/>
                    <a:pt x="674497" y="1321106"/>
                  </a:cubicBezTo>
                  <a:cubicBezTo>
                    <a:pt x="661873" y="1321107"/>
                    <a:pt x="651637" y="1083717"/>
                    <a:pt x="651638" y="790882"/>
                  </a:cubicBezTo>
                  <a:cubicBezTo>
                    <a:pt x="651637" y="498047"/>
                    <a:pt x="661873" y="260656"/>
                    <a:pt x="674497" y="260657"/>
                  </a:cubicBezTo>
                  <a:close/>
                  <a:moveTo>
                    <a:pt x="544170" y="390984"/>
                  </a:moveTo>
                  <a:cubicBezTo>
                    <a:pt x="556795" y="390984"/>
                    <a:pt x="567030" y="628374"/>
                    <a:pt x="567030" y="921209"/>
                  </a:cubicBezTo>
                  <a:cubicBezTo>
                    <a:pt x="567030" y="1214044"/>
                    <a:pt x="556795" y="1451434"/>
                    <a:pt x="544170" y="1451434"/>
                  </a:cubicBezTo>
                  <a:cubicBezTo>
                    <a:pt x="531545" y="1451434"/>
                    <a:pt x="521310" y="1214044"/>
                    <a:pt x="521310" y="921209"/>
                  </a:cubicBezTo>
                  <a:cubicBezTo>
                    <a:pt x="521310" y="628374"/>
                    <a:pt x="531545" y="390984"/>
                    <a:pt x="544170" y="390984"/>
                  </a:cubicBezTo>
                  <a:close/>
                  <a:moveTo>
                    <a:pt x="413842" y="521312"/>
                  </a:moveTo>
                  <a:cubicBezTo>
                    <a:pt x="426468" y="521312"/>
                    <a:pt x="436702" y="758702"/>
                    <a:pt x="436702" y="1051537"/>
                  </a:cubicBezTo>
                  <a:cubicBezTo>
                    <a:pt x="436702" y="1344372"/>
                    <a:pt x="426468" y="1581762"/>
                    <a:pt x="413842" y="1581762"/>
                  </a:cubicBezTo>
                  <a:cubicBezTo>
                    <a:pt x="401217" y="1581762"/>
                    <a:pt x="390982" y="1344372"/>
                    <a:pt x="390982" y="1051537"/>
                  </a:cubicBezTo>
                  <a:cubicBezTo>
                    <a:pt x="390982" y="758702"/>
                    <a:pt x="401217" y="521312"/>
                    <a:pt x="413842" y="521312"/>
                  </a:cubicBezTo>
                  <a:close/>
                  <a:moveTo>
                    <a:pt x="283515" y="651639"/>
                  </a:moveTo>
                  <a:cubicBezTo>
                    <a:pt x="296140" y="651639"/>
                    <a:pt x="306375" y="889029"/>
                    <a:pt x="306375" y="1181864"/>
                  </a:cubicBezTo>
                  <a:cubicBezTo>
                    <a:pt x="306375" y="1474699"/>
                    <a:pt x="296140" y="1712089"/>
                    <a:pt x="283515" y="1712089"/>
                  </a:cubicBezTo>
                  <a:cubicBezTo>
                    <a:pt x="270890" y="1712089"/>
                    <a:pt x="260655" y="1474699"/>
                    <a:pt x="260655" y="1181864"/>
                  </a:cubicBezTo>
                  <a:cubicBezTo>
                    <a:pt x="260655" y="889029"/>
                    <a:pt x="270890" y="651639"/>
                    <a:pt x="283515" y="651639"/>
                  </a:cubicBezTo>
                  <a:close/>
                  <a:moveTo>
                    <a:pt x="153187" y="781967"/>
                  </a:moveTo>
                  <a:cubicBezTo>
                    <a:pt x="165812" y="781967"/>
                    <a:pt x="176047" y="1019357"/>
                    <a:pt x="176047" y="1312192"/>
                  </a:cubicBezTo>
                  <a:cubicBezTo>
                    <a:pt x="176047" y="1605027"/>
                    <a:pt x="165812" y="1842417"/>
                    <a:pt x="153187" y="1842417"/>
                  </a:cubicBezTo>
                  <a:cubicBezTo>
                    <a:pt x="140562" y="1842417"/>
                    <a:pt x="130327" y="1605027"/>
                    <a:pt x="130327" y="1312192"/>
                  </a:cubicBezTo>
                  <a:cubicBezTo>
                    <a:pt x="130327" y="1019357"/>
                    <a:pt x="140562" y="781967"/>
                    <a:pt x="153187" y="781967"/>
                  </a:cubicBezTo>
                  <a:close/>
                  <a:moveTo>
                    <a:pt x="22860" y="912294"/>
                  </a:moveTo>
                  <a:cubicBezTo>
                    <a:pt x="35485" y="912294"/>
                    <a:pt x="45720" y="1149684"/>
                    <a:pt x="45720" y="1442519"/>
                  </a:cubicBezTo>
                  <a:cubicBezTo>
                    <a:pt x="45720" y="1735354"/>
                    <a:pt x="35485" y="1972744"/>
                    <a:pt x="22860" y="1972744"/>
                  </a:cubicBezTo>
                  <a:cubicBezTo>
                    <a:pt x="10235" y="1972744"/>
                    <a:pt x="0" y="1735354"/>
                    <a:pt x="0" y="1442519"/>
                  </a:cubicBezTo>
                  <a:cubicBezTo>
                    <a:pt x="0" y="1149684"/>
                    <a:pt x="10235" y="912294"/>
                    <a:pt x="22860" y="912294"/>
                  </a:cubicBezTo>
                  <a:close/>
                  <a:moveTo>
                    <a:pt x="935153" y="0"/>
                  </a:moveTo>
                  <a:cubicBezTo>
                    <a:pt x="947778" y="0"/>
                    <a:pt x="958013" y="237390"/>
                    <a:pt x="958013" y="530225"/>
                  </a:cubicBezTo>
                  <a:cubicBezTo>
                    <a:pt x="958012" y="823060"/>
                    <a:pt x="947778" y="1060450"/>
                    <a:pt x="935152" y="1060450"/>
                  </a:cubicBezTo>
                  <a:cubicBezTo>
                    <a:pt x="922528" y="1060450"/>
                    <a:pt x="912293" y="823060"/>
                    <a:pt x="912293" y="530225"/>
                  </a:cubicBezTo>
                  <a:cubicBezTo>
                    <a:pt x="912293" y="237390"/>
                    <a:pt x="922528" y="0"/>
                    <a:pt x="93515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635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6CEFBD8-F853-4787-B2B4-2C2D1626A7BC}"/>
                </a:ext>
              </a:extLst>
            </p:cNvPr>
            <p:cNvGrpSpPr/>
            <p:nvPr/>
          </p:nvGrpSpPr>
          <p:grpSpPr>
            <a:xfrm rot="545446">
              <a:off x="1493295" y="3365358"/>
              <a:ext cx="1741851" cy="1056543"/>
              <a:chOff x="559841" y="464283"/>
              <a:chExt cx="1741851" cy="1056543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87EBFEA-80B9-4ECE-A494-214C502D3593}"/>
                  </a:ext>
                </a:extLst>
              </p:cNvPr>
              <p:cNvSpPr/>
              <p:nvPr/>
            </p:nvSpPr>
            <p:spPr>
              <a:xfrm>
                <a:off x="559841" y="464283"/>
                <a:ext cx="1741851" cy="1056543"/>
              </a:xfrm>
              <a:custGeom>
                <a:avLst/>
                <a:gdLst>
                  <a:gd name="connsiteX0" fmla="*/ 772287 w 1741851"/>
                  <a:gd name="connsiteY0" fmla="*/ 245 h 1056543"/>
                  <a:gd name="connsiteX1" fmla="*/ 846513 w 1741851"/>
                  <a:gd name="connsiteY1" fmla="*/ 12700 h 1056543"/>
                  <a:gd name="connsiteX2" fmla="*/ 1705084 w 1741851"/>
                  <a:gd name="connsiteY2" fmla="*/ 399921 h 1056543"/>
                  <a:gd name="connsiteX3" fmla="*/ 1741402 w 1741851"/>
                  <a:gd name="connsiteY3" fmla="*/ 437320 h 1056543"/>
                  <a:gd name="connsiteX4" fmla="*/ 1738065 w 1741851"/>
                  <a:gd name="connsiteY4" fmla="*/ 455749 h 1056543"/>
                  <a:gd name="connsiteX5" fmla="*/ 1738065 w 1741851"/>
                  <a:gd name="connsiteY5" fmla="*/ 542265 h 1056543"/>
                  <a:gd name="connsiteX6" fmla="*/ 1741402 w 1741851"/>
                  <a:gd name="connsiteY6" fmla="*/ 548445 h 1056543"/>
                  <a:gd name="connsiteX7" fmla="*/ 1718536 w 1741851"/>
                  <a:gd name="connsiteY7" fmla="*/ 588880 h 1056543"/>
                  <a:gd name="connsiteX8" fmla="*/ 1038219 w 1741851"/>
                  <a:gd name="connsiteY8" fmla="*/ 1036515 h 1056543"/>
                  <a:gd name="connsiteX9" fmla="*/ 895338 w 1741851"/>
                  <a:gd name="connsiteY9" fmla="*/ 1043843 h 1056543"/>
                  <a:gd name="connsiteX10" fmla="*/ 36767 w 1741851"/>
                  <a:gd name="connsiteY10" fmla="*/ 656623 h 1056543"/>
                  <a:gd name="connsiteX11" fmla="*/ 449 w 1741851"/>
                  <a:gd name="connsiteY11" fmla="*/ 619223 h 1056543"/>
                  <a:gd name="connsiteX12" fmla="*/ 2135 w 1741851"/>
                  <a:gd name="connsiteY12" fmla="*/ 609913 h 1056543"/>
                  <a:gd name="connsiteX13" fmla="*/ 2135 w 1741851"/>
                  <a:gd name="connsiteY13" fmla="*/ 511220 h 1056543"/>
                  <a:gd name="connsiteX14" fmla="*/ 449 w 1741851"/>
                  <a:gd name="connsiteY14" fmla="*/ 508098 h 1056543"/>
                  <a:gd name="connsiteX15" fmla="*/ 23315 w 1741851"/>
                  <a:gd name="connsiteY15" fmla="*/ 467663 h 1056543"/>
                  <a:gd name="connsiteX16" fmla="*/ 703632 w 1741851"/>
                  <a:gd name="connsiteY16" fmla="*/ 20028 h 1056543"/>
                  <a:gd name="connsiteX17" fmla="*/ 772287 w 1741851"/>
                  <a:gd name="connsiteY17" fmla="*/ 245 h 10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1851" h="1056543">
                    <a:moveTo>
                      <a:pt x="772287" y="245"/>
                    </a:moveTo>
                    <a:cubicBezTo>
                      <a:pt x="798143" y="-1082"/>
                      <a:pt x="824928" y="2966"/>
                      <a:pt x="846513" y="12700"/>
                    </a:cubicBezTo>
                    <a:lnTo>
                      <a:pt x="1705084" y="399921"/>
                    </a:lnTo>
                    <a:cubicBezTo>
                      <a:pt x="1726669" y="409655"/>
                      <a:pt x="1738967" y="423235"/>
                      <a:pt x="1741402" y="437320"/>
                    </a:cubicBezTo>
                    <a:lnTo>
                      <a:pt x="1738065" y="455749"/>
                    </a:lnTo>
                    <a:lnTo>
                      <a:pt x="1738065" y="542265"/>
                    </a:lnTo>
                    <a:lnTo>
                      <a:pt x="1741402" y="548445"/>
                    </a:lnTo>
                    <a:cubicBezTo>
                      <a:pt x="1743836" y="562530"/>
                      <a:pt x="1736407" y="577122"/>
                      <a:pt x="1718536" y="588880"/>
                    </a:cubicBezTo>
                    <a:lnTo>
                      <a:pt x="1038219" y="1036515"/>
                    </a:lnTo>
                    <a:cubicBezTo>
                      <a:pt x="1002479" y="1060032"/>
                      <a:pt x="938508" y="1063312"/>
                      <a:pt x="895338" y="1043843"/>
                    </a:cubicBezTo>
                    <a:lnTo>
                      <a:pt x="36767" y="656623"/>
                    </a:lnTo>
                    <a:cubicBezTo>
                      <a:pt x="15182" y="646888"/>
                      <a:pt x="2884" y="633309"/>
                      <a:pt x="449" y="619223"/>
                    </a:cubicBezTo>
                    <a:lnTo>
                      <a:pt x="2135" y="609913"/>
                    </a:lnTo>
                    <a:lnTo>
                      <a:pt x="2135" y="511220"/>
                    </a:lnTo>
                    <a:lnTo>
                      <a:pt x="449" y="508098"/>
                    </a:lnTo>
                    <a:cubicBezTo>
                      <a:pt x="-1985" y="494013"/>
                      <a:pt x="5445" y="479421"/>
                      <a:pt x="23315" y="467663"/>
                    </a:cubicBezTo>
                    <a:lnTo>
                      <a:pt x="703632" y="20028"/>
                    </a:lnTo>
                    <a:cubicBezTo>
                      <a:pt x="721502" y="8270"/>
                      <a:pt x="746430" y="1571"/>
                      <a:pt x="772287" y="24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AAC15CE-117C-411D-BB88-0FC734EA1C7D}"/>
                  </a:ext>
                </a:extLst>
              </p:cNvPr>
              <p:cNvSpPr/>
              <p:nvPr/>
            </p:nvSpPr>
            <p:spPr>
              <a:xfrm>
                <a:off x="633413" y="928688"/>
                <a:ext cx="1604962" cy="592138"/>
              </a:xfrm>
              <a:custGeom>
                <a:avLst/>
                <a:gdLst>
                  <a:gd name="connsiteX0" fmla="*/ 0 w 1604962"/>
                  <a:gd name="connsiteY0" fmla="*/ 0 h 592138"/>
                  <a:gd name="connsiteX1" fmla="*/ 1604962 w 1604962"/>
                  <a:gd name="connsiteY1" fmla="*/ 0 h 592138"/>
                  <a:gd name="connsiteX2" fmla="*/ 1604962 w 1604962"/>
                  <a:gd name="connsiteY2" fmla="*/ 150796 h 592138"/>
                  <a:gd name="connsiteX3" fmla="*/ 964647 w 1604962"/>
                  <a:gd name="connsiteY3" fmla="*/ 572110 h 592138"/>
                  <a:gd name="connsiteX4" fmla="*/ 821766 w 1604962"/>
                  <a:gd name="connsiteY4" fmla="*/ 579438 h 592138"/>
                  <a:gd name="connsiteX5" fmla="*/ 0 w 1604962"/>
                  <a:gd name="connsiteY5" fmla="*/ 208817 h 592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4962" h="592138">
                    <a:moveTo>
                      <a:pt x="0" y="0"/>
                    </a:moveTo>
                    <a:lnTo>
                      <a:pt x="1604962" y="0"/>
                    </a:lnTo>
                    <a:lnTo>
                      <a:pt x="1604962" y="150796"/>
                    </a:lnTo>
                    <a:lnTo>
                      <a:pt x="964647" y="572110"/>
                    </a:lnTo>
                    <a:cubicBezTo>
                      <a:pt x="928907" y="595627"/>
                      <a:pt x="864936" y="598907"/>
                      <a:pt x="821766" y="579438"/>
                    </a:cubicBezTo>
                    <a:lnTo>
                      <a:pt x="0" y="20881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4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98EFB3D-E032-45D3-AF6A-E2AF532CD10F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9789EE7-11DF-4007-821D-3AE659DCC088}"/>
                  </a:ext>
                </a:extLst>
              </p:cNvPr>
              <p:cNvSpPr/>
              <p:nvPr/>
            </p:nvSpPr>
            <p:spPr>
              <a:xfrm>
                <a:off x="627921" y="502029"/>
                <a:ext cx="1605692" cy="871514"/>
              </a:xfrm>
              <a:custGeom>
                <a:avLst/>
                <a:gdLst>
                  <a:gd name="connsiteX0" fmla="*/ 772287 w 1741851"/>
                  <a:gd name="connsiteY0" fmla="*/ 449 h 1735509"/>
                  <a:gd name="connsiteX1" fmla="*/ 846513 w 1741851"/>
                  <a:gd name="connsiteY1" fmla="*/ 23314 h 1735509"/>
                  <a:gd name="connsiteX2" fmla="*/ 1705084 w 1741851"/>
                  <a:gd name="connsiteY2" fmla="*/ 734136 h 1735509"/>
                  <a:gd name="connsiteX3" fmla="*/ 1718536 w 1741851"/>
                  <a:gd name="connsiteY3" fmla="*/ 877017 h 1735509"/>
                  <a:gd name="connsiteX4" fmla="*/ 1038219 w 1741851"/>
                  <a:gd name="connsiteY4" fmla="*/ 1698743 h 1735509"/>
                  <a:gd name="connsiteX5" fmla="*/ 895338 w 1741851"/>
                  <a:gd name="connsiteY5" fmla="*/ 1712195 h 1735509"/>
                  <a:gd name="connsiteX6" fmla="*/ 36767 w 1741851"/>
                  <a:gd name="connsiteY6" fmla="*/ 1001373 h 1735509"/>
                  <a:gd name="connsiteX7" fmla="*/ 23315 w 1741851"/>
                  <a:gd name="connsiteY7" fmla="*/ 858492 h 1735509"/>
                  <a:gd name="connsiteX8" fmla="*/ 703632 w 1741851"/>
                  <a:gd name="connsiteY8" fmla="*/ 36766 h 1735509"/>
                  <a:gd name="connsiteX9" fmla="*/ 772287 w 1741851"/>
                  <a:gd name="connsiteY9" fmla="*/ 449 h 173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41851" h="1735509">
                    <a:moveTo>
                      <a:pt x="772287" y="449"/>
                    </a:moveTo>
                    <a:cubicBezTo>
                      <a:pt x="798143" y="-1986"/>
                      <a:pt x="824928" y="5444"/>
                      <a:pt x="846513" y="23314"/>
                    </a:cubicBezTo>
                    <a:lnTo>
                      <a:pt x="1705084" y="734136"/>
                    </a:lnTo>
                    <a:cubicBezTo>
                      <a:pt x="1748254" y="769876"/>
                      <a:pt x="1754277" y="833847"/>
                      <a:pt x="1718536" y="877017"/>
                    </a:cubicBezTo>
                    <a:lnTo>
                      <a:pt x="1038219" y="1698743"/>
                    </a:lnTo>
                    <a:cubicBezTo>
                      <a:pt x="1002479" y="1741913"/>
                      <a:pt x="938508" y="1747935"/>
                      <a:pt x="895338" y="1712195"/>
                    </a:cubicBezTo>
                    <a:lnTo>
                      <a:pt x="36767" y="1001373"/>
                    </a:lnTo>
                    <a:cubicBezTo>
                      <a:pt x="-6403" y="965633"/>
                      <a:pt x="-12426" y="901662"/>
                      <a:pt x="23315" y="858492"/>
                    </a:cubicBezTo>
                    <a:lnTo>
                      <a:pt x="703632" y="36766"/>
                    </a:lnTo>
                    <a:cubicBezTo>
                      <a:pt x="721502" y="15181"/>
                      <a:pt x="746430" y="2883"/>
                      <a:pt x="772287" y="4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1A6EF54-CDBF-4CC7-BA01-149497382F72}"/>
                </a:ext>
              </a:extLst>
            </p:cNvPr>
            <p:cNvGrpSpPr/>
            <p:nvPr/>
          </p:nvGrpSpPr>
          <p:grpSpPr>
            <a:xfrm>
              <a:off x="2162834" y="4337172"/>
              <a:ext cx="322635" cy="333573"/>
              <a:chOff x="2821360" y="3303327"/>
              <a:chExt cx="545313" cy="458255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843A3ED-ECC7-4048-8671-BFE4EA2554A1}"/>
                  </a:ext>
                </a:extLst>
              </p:cNvPr>
              <p:cNvSpPr/>
              <p:nvPr/>
            </p:nvSpPr>
            <p:spPr>
              <a:xfrm>
                <a:off x="2821360" y="3303327"/>
                <a:ext cx="545313" cy="458255"/>
              </a:xfrm>
              <a:custGeom>
                <a:avLst/>
                <a:gdLst>
                  <a:gd name="connsiteX0" fmla="*/ 272657 w 545313"/>
                  <a:gd name="connsiteY0" fmla="*/ 0 h 458255"/>
                  <a:gd name="connsiteX1" fmla="*/ 323017 w 545313"/>
                  <a:gd name="connsiteY1" fmla="*/ 11609 h 458255"/>
                  <a:gd name="connsiteX2" fmla="*/ 524452 w 545313"/>
                  <a:gd name="connsiteY2" fmla="*/ 123710 h 458255"/>
                  <a:gd name="connsiteX3" fmla="*/ 537815 w 545313"/>
                  <a:gd name="connsiteY3" fmla="*/ 134909 h 458255"/>
                  <a:gd name="connsiteX4" fmla="*/ 541637 w 545313"/>
                  <a:gd name="connsiteY4" fmla="*/ 136493 h 458255"/>
                  <a:gd name="connsiteX5" fmla="*/ 545312 w 545313"/>
                  <a:gd name="connsiteY5" fmla="*/ 145364 h 458255"/>
                  <a:gd name="connsiteX6" fmla="*/ 545312 w 545313"/>
                  <a:gd name="connsiteY6" fmla="*/ 151736 h 458255"/>
                  <a:gd name="connsiteX7" fmla="*/ 545313 w 545313"/>
                  <a:gd name="connsiteY7" fmla="*/ 151737 h 458255"/>
                  <a:gd name="connsiteX8" fmla="*/ 545312 w 545313"/>
                  <a:gd name="connsiteY8" fmla="*/ 151739 h 458255"/>
                  <a:gd name="connsiteX9" fmla="*/ 545312 w 545313"/>
                  <a:gd name="connsiteY9" fmla="*/ 306517 h 458255"/>
                  <a:gd name="connsiteX10" fmla="*/ 545313 w 545313"/>
                  <a:gd name="connsiteY10" fmla="*/ 306518 h 458255"/>
                  <a:gd name="connsiteX11" fmla="*/ 545312 w 545313"/>
                  <a:gd name="connsiteY11" fmla="*/ 306519 h 458255"/>
                  <a:gd name="connsiteX12" fmla="*/ 545312 w 545313"/>
                  <a:gd name="connsiteY12" fmla="*/ 309848 h 458255"/>
                  <a:gd name="connsiteX13" fmla="*/ 541637 w 545313"/>
                  <a:gd name="connsiteY13" fmla="*/ 318720 h 458255"/>
                  <a:gd name="connsiteX14" fmla="*/ 533821 w 545313"/>
                  <a:gd name="connsiteY14" fmla="*/ 321957 h 458255"/>
                  <a:gd name="connsiteX15" fmla="*/ 524452 w 545313"/>
                  <a:gd name="connsiteY15" fmla="*/ 334545 h 458255"/>
                  <a:gd name="connsiteX16" fmla="*/ 323017 w 545313"/>
                  <a:gd name="connsiteY16" fmla="*/ 446646 h 458255"/>
                  <a:gd name="connsiteX17" fmla="*/ 222296 w 545313"/>
                  <a:gd name="connsiteY17" fmla="*/ 446646 h 458255"/>
                  <a:gd name="connsiteX18" fmla="*/ 20861 w 545313"/>
                  <a:gd name="connsiteY18" fmla="*/ 334545 h 458255"/>
                  <a:gd name="connsiteX19" fmla="*/ 11492 w 545313"/>
                  <a:gd name="connsiteY19" fmla="*/ 321957 h 458255"/>
                  <a:gd name="connsiteX20" fmla="*/ 3676 w 545313"/>
                  <a:gd name="connsiteY20" fmla="*/ 318720 h 458255"/>
                  <a:gd name="connsiteX21" fmla="*/ 1 w 545313"/>
                  <a:gd name="connsiteY21" fmla="*/ 309848 h 458255"/>
                  <a:gd name="connsiteX22" fmla="*/ 1 w 545313"/>
                  <a:gd name="connsiteY22" fmla="*/ 306519 h 458255"/>
                  <a:gd name="connsiteX23" fmla="*/ 0 w 545313"/>
                  <a:gd name="connsiteY23" fmla="*/ 306518 h 458255"/>
                  <a:gd name="connsiteX24" fmla="*/ 1 w 545313"/>
                  <a:gd name="connsiteY24" fmla="*/ 306517 h 458255"/>
                  <a:gd name="connsiteX25" fmla="*/ 1 w 545313"/>
                  <a:gd name="connsiteY25" fmla="*/ 151739 h 458255"/>
                  <a:gd name="connsiteX26" fmla="*/ 0 w 545313"/>
                  <a:gd name="connsiteY26" fmla="*/ 151737 h 458255"/>
                  <a:gd name="connsiteX27" fmla="*/ 1 w 545313"/>
                  <a:gd name="connsiteY27" fmla="*/ 151736 h 458255"/>
                  <a:gd name="connsiteX28" fmla="*/ 1 w 545313"/>
                  <a:gd name="connsiteY28" fmla="*/ 145364 h 458255"/>
                  <a:gd name="connsiteX29" fmla="*/ 3676 w 545313"/>
                  <a:gd name="connsiteY29" fmla="*/ 136493 h 458255"/>
                  <a:gd name="connsiteX30" fmla="*/ 7498 w 545313"/>
                  <a:gd name="connsiteY30" fmla="*/ 134909 h 458255"/>
                  <a:gd name="connsiteX31" fmla="*/ 20861 w 545313"/>
                  <a:gd name="connsiteY31" fmla="*/ 123710 h 458255"/>
                  <a:gd name="connsiteX32" fmla="*/ 222296 w 545313"/>
                  <a:gd name="connsiteY32" fmla="*/ 11609 h 458255"/>
                  <a:gd name="connsiteX33" fmla="*/ 272657 w 545313"/>
                  <a:gd name="connsiteY33" fmla="*/ 0 h 45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45313" h="458255">
                    <a:moveTo>
                      <a:pt x="272657" y="0"/>
                    </a:moveTo>
                    <a:cubicBezTo>
                      <a:pt x="290883" y="0"/>
                      <a:pt x="309110" y="3869"/>
                      <a:pt x="323017" y="11609"/>
                    </a:cubicBezTo>
                    <a:lnTo>
                      <a:pt x="524452" y="123710"/>
                    </a:lnTo>
                    <a:lnTo>
                      <a:pt x="537815" y="134909"/>
                    </a:lnTo>
                    <a:lnTo>
                      <a:pt x="541637" y="136493"/>
                    </a:lnTo>
                    <a:cubicBezTo>
                      <a:pt x="543908" y="138763"/>
                      <a:pt x="545312" y="141900"/>
                      <a:pt x="545312" y="145364"/>
                    </a:cubicBezTo>
                    <a:lnTo>
                      <a:pt x="545312" y="151736"/>
                    </a:lnTo>
                    <a:lnTo>
                      <a:pt x="545313" y="151737"/>
                    </a:lnTo>
                    <a:lnTo>
                      <a:pt x="545312" y="151739"/>
                    </a:lnTo>
                    <a:lnTo>
                      <a:pt x="545312" y="306517"/>
                    </a:lnTo>
                    <a:lnTo>
                      <a:pt x="545313" y="306518"/>
                    </a:lnTo>
                    <a:lnTo>
                      <a:pt x="545312" y="306519"/>
                    </a:lnTo>
                    <a:lnTo>
                      <a:pt x="545312" y="309848"/>
                    </a:lnTo>
                    <a:cubicBezTo>
                      <a:pt x="545312" y="313313"/>
                      <a:pt x="543908" y="316449"/>
                      <a:pt x="541637" y="318720"/>
                    </a:cubicBezTo>
                    <a:lnTo>
                      <a:pt x="533821" y="321957"/>
                    </a:lnTo>
                    <a:lnTo>
                      <a:pt x="524452" y="334545"/>
                    </a:lnTo>
                    <a:lnTo>
                      <a:pt x="323017" y="446646"/>
                    </a:lnTo>
                    <a:cubicBezTo>
                      <a:pt x="295203" y="462125"/>
                      <a:pt x="250110" y="462125"/>
                      <a:pt x="222296" y="446646"/>
                    </a:cubicBezTo>
                    <a:lnTo>
                      <a:pt x="20861" y="334545"/>
                    </a:lnTo>
                    <a:lnTo>
                      <a:pt x="11492" y="321957"/>
                    </a:lnTo>
                    <a:lnTo>
                      <a:pt x="3676" y="318720"/>
                    </a:lnTo>
                    <a:cubicBezTo>
                      <a:pt x="1405" y="316449"/>
                      <a:pt x="1" y="313313"/>
                      <a:pt x="1" y="309848"/>
                    </a:cubicBezTo>
                    <a:lnTo>
                      <a:pt x="1" y="306519"/>
                    </a:lnTo>
                    <a:lnTo>
                      <a:pt x="0" y="306518"/>
                    </a:lnTo>
                    <a:lnTo>
                      <a:pt x="1" y="306517"/>
                    </a:lnTo>
                    <a:lnTo>
                      <a:pt x="1" y="151739"/>
                    </a:lnTo>
                    <a:lnTo>
                      <a:pt x="0" y="151737"/>
                    </a:lnTo>
                    <a:lnTo>
                      <a:pt x="1" y="151736"/>
                    </a:lnTo>
                    <a:lnTo>
                      <a:pt x="1" y="145364"/>
                    </a:lnTo>
                    <a:cubicBezTo>
                      <a:pt x="1" y="141900"/>
                      <a:pt x="1405" y="138763"/>
                      <a:pt x="3676" y="136493"/>
                    </a:cubicBezTo>
                    <a:lnTo>
                      <a:pt x="7498" y="134909"/>
                    </a:lnTo>
                    <a:lnTo>
                      <a:pt x="20861" y="123710"/>
                    </a:lnTo>
                    <a:lnTo>
                      <a:pt x="222296" y="11609"/>
                    </a:lnTo>
                    <a:cubicBezTo>
                      <a:pt x="236203" y="3869"/>
                      <a:pt x="254430" y="0"/>
                      <a:pt x="27265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A0220F8-9C3F-4D60-AAE2-7B969BD2216D}"/>
                  </a:ext>
                </a:extLst>
              </p:cNvPr>
              <p:cNvSpPr/>
              <p:nvPr/>
            </p:nvSpPr>
            <p:spPr>
              <a:xfrm>
                <a:off x="2842081" y="3326606"/>
                <a:ext cx="505958" cy="269244"/>
              </a:xfrm>
              <a:custGeom>
                <a:avLst/>
                <a:gdLst>
                  <a:gd name="connsiteX0" fmla="*/ 272656 w 545311"/>
                  <a:gd name="connsiteY0" fmla="*/ 0 h 545311"/>
                  <a:gd name="connsiteX1" fmla="*/ 323016 w 545311"/>
                  <a:gd name="connsiteY1" fmla="*/ 20860 h 545311"/>
                  <a:gd name="connsiteX2" fmla="*/ 524451 w 545311"/>
                  <a:gd name="connsiteY2" fmla="*/ 222295 h 545311"/>
                  <a:gd name="connsiteX3" fmla="*/ 524451 w 545311"/>
                  <a:gd name="connsiteY3" fmla="*/ 323016 h 545311"/>
                  <a:gd name="connsiteX4" fmla="*/ 323016 w 545311"/>
                  <a:gd name="connsiteY4" fmla="*/ 524451 h 545311"/>
                  <a:gd name="connsiteX5" fmla="*/ 222295 w 545311"/>
                  <a:gd name="connsiteY5" fmla="*/ 524451 h 545311"/>
                  <a:gd name="connsiteX6" fmla="*/ 20860 w 545311"/>
                  <a:gd name="connsiteY6" fmla="*/ 323016 h 545311"/>
                  <a:gd name="connsiteX7" fmla="*/ 20860 w 545311"/>
                  <a:gd name="connsiteY7" fmla="*/ 222295 h 545311"/>
                  <a:gd name="connsiteX8" fmla="*/ 222295 w 545311"/>
                  <a:gd name="connsiteY8" fmla="*/ 20860 h 545311"/>
                  <a:gd name="connsiteX9" fmla="*/ 272656 w 545311"/>
                  <a:gd name="connsiteY9" fmla="*/ 0 h 54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311" h="545311">
                    <a:moveTo>
                      <a:pt x="272656" y="0"/>
                    </a:moveTo>
                    <a:cubicBezTo>
                      <a:pt x="290882" y="0"/>
                      <a:pt x="309109" y="6953"/>
                      <a:pt x="323016" y="20860"/>
                    </a:cubicBezTo>
                    <a:lnTo>
                      <a:pt x="524451" y="222295"/>
                    </a:lnTo>
                    <a:cubicBezTo>
                      <a:pt x="552265" y="250109"/>
                      <a:pt x="552265" y="295202"/>
                      <a:pt x="524451" y="323016"/>
                    </a:cubicBezTo>
                    <a:lnTo>
                      <a:pt x="323016" y="524451"/>
                    </a:lnTo>
                    <a:cubicBezTo>
                      <a:pt x="295202" y="552265"/>
                      <a:pt x="250109" y="552265"/>
                      <a:pt x="222295" y="524451"/>
                    </a:cubicBezTo>
                    <a:lnTo>
                      <a:pt x="20860" y="323016"/>
                    </a:lnTo>
                    <a:cubicBezTo>
                      <a:pt x="-6954" y="295202"/>
                      <a:pt x="-6954" y="250109"/>
                      <a:pt x="20860" y="222295"/>
                    </a:cubicBezTo>
                    <a:lnTo>
                      <a:pt x="222295" y="20860"/>
                    </a:lnTo>
                    <a:cubicBezTo>
                      <a:pt x="236202" y="6953"/>
                      <a:pt x="254429" y="0"/>
                      <a:pt x="2726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488F212-9F36-4563-8B5A-7EEA88703545}"/>
                  </a:ext>
                </a:extLst>
              </p:cNvPr>
              <p:cNvSpPr/>
              <p:nvPr/>
            </p:nvSpPr>
            <p:spPr>
              <a:xfrm>
                <a:off x="3088483" y="3607756"/>
                <a:ext cx="15630" cy="137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C485A60-37AB-4577-ADCE-E08393C8FC8A}"/>
                </a:ext>
              </a:extLst>
            </p:cNvPr>
            <p:cNvSpPr/>
            <p:nvPr/>
          </p:nvSpPr>
          <p:spPr>
            <a:xfrm rot="4092238">
              <a:off x="2062106" y="3287814"/>
              <a:ext cx="646982" cy="1068803"/>
            </a:xfrm>
            <a:custGeom>
              <a:avLst/>
              <a:gdLst>
                <a:gd name="connsiteX0" fmla="*/ 804825 w 958013"/>
                <a:gd name="connsiteY0" fmla="*/ 130329 h 1972744"/>
                <a:gd name="connsiteX1" fmla="*/ 827685 w 958013"/>
                <a:gd name="connsiteY1" fmla="*/ 660554 h 1972744"/>
                <a:gd name="connsiteX2" fmla="*/ 804825 w 958013"/>
                <a:gd name="connsiteY2" fmla="*/ 1190779 h 1972744"/>
                <a:gd name="connsiteX3" fmla="*/ 781965 w 958013"/>
                <a:gd name="connsiteY3" fmla="*/ 660554 h 1972744"/>
                <a:gd name="connsiteX4" fmla="*/ 804825 w 958013"/>
                <a:gd name="connsiteY4" fmla="*/ 130329 h 1972744"/>
                <a:gd name="connsiteX5" fmla="*/ 674497 w 958013"/>
                <a:gd name="connsiteY5" fmla="*/ 260657 h 1972744"/>
                <a:gd name="connsiteX6" fmla="*/ 697358 w 958013"/>
                <a:gd name="connsiteY6" fmla="*/ 790881 h 1972744"/>
                <a:gd name="connsiteX7" fmla="*/ 674497 w 958013"/>
                <a:gd name="connsiteY7" fmla="*/ 1321106 h 1972744"/>
                <a:gd name="connsiteX8" fmla="*/ 651638 w 958013"/>
                <a:gd name="connsiteY8" fmla="*/ 790882 h 1972744"/>
                <a:gd name="connsiteX9" fmla="*/ 674497 w 958013"/>
                <a:gd name="connsiteY9" fmla="*/ 260657 h 1972744"/>
                <a:gd name="connsiteX10" fmla="*/ 544170 w 958013"/>
                <a:gd name="connsiteY10" fmla="*/ 390984 h 1972744"/>
                <a:gd name="connsiteX11" fmla="*/ 567030 w 958013"/>
                <a:gd name="connsiteY11" fmla="*/ 921209 h 1972744"/>
                <a:gd name="connsiteX12" fmla="*/ 544170 w 958013"/>
                <a:gd name="connsiteY12" fmla="*/ 1451434 h 1972744"/>
                <a:gd name="connsiteX13" fmla="*/ 521310 w 958013"/>
                <a:gd name="connsiteY13" fmla="*/ 921209 h 1972744"/>
                <a:gd name="connsiteX14" fmla="*/ 544170 w 958013"/>
                <a:gd name="connsiteY14" fmla="*/ 390984 h 1972744"/>
                <a:gd name="connsiteX15" fmla="*/ 413842 w 958013"/>
                <a:gd name="connsiteY15" fmla="*/ 521312 h 1972744"/>
                <a:gd name="connsiteX16" fmla="*/ 436702 w 958013"/>
                <a:gd name="connsiteY16" fmla="*/ 1051537 h 1972744"/>
                <a:gd name="connsiteX17" fmla="*/ 413842 w 958013"/>
                <a:gd name="connsiteY17" fmla="*/ 1581762 h 1972744"/>
                <a:gd name="connsiteX18" fmla="*/ 390982 w 958013"/>
                <a:gd name="connsiteY18" fmla="*/ 1051537 h 1972744"/>
                <a:gd name="connsiteX19" fmla="*/ 413842 w 958013"/>
                <a:gd name="connsiteY19" fmla="*/ 521312 h 1972744"/>
                <a:gd name="connsiteX20" fmla="*/ 283515 w 958013"/>
                <a:gd name="connsiteY20" fmla="*/ 651639 h 1972744"/>
                <a:gd name="connsiteX21" fmla="*/ 306375 w 958013"/>
                <a:gd name="connsiteY21" fmla="*/ 1181864 h 1972744"/>
                <a:gd name="connsiteX22" fmla="*/ 283515 w 958013"/>
                <a:gd name="connsiteY22" fmla="*/ 1712089 h 1972744"/>
                <a:gd name="connsiteX23" fmla="*/ 260655 w 958013"/>
                <a:gd name="connsiteY23" fmla="*/ 1181864 h 1972744"/>
                <a:gd name="connsiteX24" fmla="*/ 283515 w 958013"/>
                <a:gd name="connsiteY24" fmla="*/ 651639 h 1972744"/>
                <a:gd name="connsiteX25" fmla="*/ 153187 w 958013"/>
                <a:gd name="connsiteY25" fmla="*/ 781967 h 1972744"/>
                <a:gd name="connsiteX26" fmla="*/ 176047 w 958013"/>
                <a:gd name="connsiteY26" fmla="*/ 1312192 h 1972744"/>
                <a:gd name="connsiteX27" fmla="*/ 153187 w 958013"/>
                <a:gd name="connsiteY27" fmla="*/ 1842417 h 1972744"/>
                <a:gd name="connsiteX28" fmla="*/ 130327 w 958013"/>
                <a:gd name="connsiteY28" fmla="*/ 1312192 h 1972744"/>
                <a:gd name="connsiteX29" fmla="*/ 153187 w 958013"/>
                <a:gd name="connsiteY29" fmla="*/ 781967 h 1972744"/>
                <a:gd name="connsiteX30" fmla="*/ 22860 w 958013"/>
                <a:gd name="connsiteY30" fmla="*/ 912294 h 1972744"/>
                <a:gd name="connsiteX31" fmla="*/ 45720 w 958013"/>
                <a:gd name="connsiteY31" fmla="*/ 1442519 h 1972744"/>
                <a:gd name="connsiteX32" fmla="*/ 22860 w 958013"/>
                <a:gd name="connsiteY32" fmla="*/ 1972744 h 1972744"/>
                <a:gd name="connsiteX33" fmla="*/ 0 w 958013"/>
                <a:gd name="connsiteY33" fmla="*/ 1442519 h 1972744"/>
                <a:gd name="connsiteX34" fmla="*/ 22860 w 958013"/>
                <a:gd name="connsiteY34" fmla="*/ 912294 h 1972744"/>
                <a:gd name="connsiteX35" fmla="*/ 935153 w 958013"/>
                <a:gd name="connsiteY35" fmla="*/ 0 h 1972744"/>
                <a:gd name="connsiteX36" fmla="*/ 958013 w 958013"/>
                <a:gd name="connsiteY36" fmla="*/ 530225 h 1972744"/>
                <a:gd name="connsiteX37" fmla="*/ 935152 w 958013"/>
                <a:gd name="connsiteY37" fmla="*/ 1060450 h 1972744"/>
                <a:gd name="connsiteX38" fmla="*/ 912293 w 958013"/>
                <a:gd name="connsiteY38" fmla="*/ 530225 h 1972744"/>
                <a:gd name="connsiteX39" fmla="*/ 935153 w 958013"/>
                <a:gd name="connsiteY39" fmla="*/ 0 h 197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58013" h="1972744">
                  <a:moveTo>
                    <a:pt x="804825" y="130329"/>
                  </a:moveTo>
                  <a:cubicBezTo>
                    <a:pt x="817450" y="130329"/>
                    <a:pt x="827685" y="367719"/>
                    <a:pt x="827685" y="660554"/>
                  </a:cubicBezTo>
                  <a:cubicBezTo>
                    <a:pt x="827685" y="953389"/>
                    <a:pt x="817450" y="1190779"/>
                    <a:pt x="804825" y="1190779"/>
                  </a:cubicBezTo>
                  <a:cubicBezTo>
                    <a:pt x="792200" y="1190779"/>
                    <a:pt x="781965" y="953389"/>
                    <a:pt x="781965" y="660554"/>
                  </a:cubicBezTo>
                  <a:cubicBezTo>
                    <a:pt x="781965" y="367719"/>
                    <a:pt x="792200" y="130329"/>
                    <a:pt x="804825" y="130329"/>
                  </a:cubicBezTo>
                  <a:close/>
                  <a:moveTo>
                    <a:pt x="674497" y="260657"/>
                  </a:moveTo>
                  <a:cubicBezTo>
                    <a:pt x="687123" y="260656"/>
                    <a:pt x="697358" y="498047"/>
                    <a:pt x="697358" y="790881"/>
                  </a:cubicBezTo>
                  <a:cubicBezTo>
                    <a:pt x="697358" y="1083717"/>
                    <a:pt x="687123" y="1321107"/>
                    <a:pt x="674497" y="1321106"/>
                  </a:cubicBezTo>
                  <a:cubicBezTo>
                    <a:pt x="661873" y="1321107"/>
                    <a:pt x="651637" y="1083717"/>
                    <a:pt x="651638" y="790882"/>
                  </a:cubicBezTo>
                  <a:cubicBezTo>
                    <a:pt x="651637" y="498047"/>
                    <a:pt x="661873" y="260656"/>
                    <a:pt x="674497" y="260657"/>
                  </a:cubicBezTo>
                  <a:close/>
                  <a:moveTo>
                    <a:pt x="544170" y="390984"/>
                  </a:moveTo>
                  <a:cubicBezTo>
                    <a:pt x="556795" y="390984"/>
                    <a:pt x="567030" y="628374"/>
                    <a:pt x="567030" y="921209"/>
                  </a:cubicBezTo>
                  <a:cubicBezTo>
                    <a:pt x="567030" y="1214044"/>
                    <a:pt x="556795" y="1451434"/>
                    <a:pt x="544170" y="1451434"/>
                  </a:cubicBezTo>
                  <a:cubicBezTo>
                    <a:pt x="531545" y="1451434"/>
                    <a:pt x="521310" y="1214044"/>
                    <a:pt x="521310" y="921209"/>
                  </a:cubicBezTo>
                  <a:cubicBezTo>
                    <a:pt x="521310" y="628374"/>
                    <a:pt x="531545" y="390984"/>
                    <a:pt x="544170" y="390984"/>
                  </a:cubicBezTo>
                  <a:close/>
                  <a:moveTo>
                    <a:pt x="413842" y="521312"/>
                  </a:moveTo>
                  <a:cubicBezTo>
                    <a:pt x="426468" y="521312"/>
                    <a:pt x="436702" y="758702"/>
                    <a:pt x="436702" y="1051537"/>
                  </a:cubicBezTo>
                  <a:cubicBezTo>
                    <a:pt x="436702" y="1344372"/>
                    <a:pt x="426468" y="1581762"/>
                    <a:pt x="413842" y="1581762"/>
                  </a:cubicBezTo>
                  <a:cubicBezTo>
                    <a:pt x="401217" y="1581762"/>
                    <a:pt x="390982" y="1344372"/>
                    <a:pt x="390982" y="1051537"/>
                  </a:cubicBezTo>
                  <a:cubicBezTo>
                    <a:pt x="390982" y="758702"/>
                    <a:pt x="401217" y="521312"/>
                    <a:pt x="413842" y="521312"/>
                  </a:cubicBezTo>
                  <a:close/>
                  <a:moveTo>
                    <a:pt x="283515" y="651639"/>
                  </a:moveTo>
                  <a:cubicBezTo>
                    <a:pt x="296140" y="651639"/>
                    <a:pt x="306375" y="889029"/>
                    <a:pt x="306375" y="1181864"/>
                  </a:cubicBezTo>
                  <a:cubicBezTo>
                    <a:pt x="306375" y="1474699"/>
                    <a:pt x="296140" y="1712089"/>
                    <a:pt x="283515" y="1712089"/>
                  </a:cubicBezTo>
                  <a:cubicBezTo>
                    <a:pt x="270890" y="1712089"/>
                    <a:pt x="260655" y="1474699"/>
                    <a:pt x="260655" y="1181864"/>
                  </a:cubicBezTo>
                  <a:cubicBezTo>
                    <a:pt x="260655" y="889029"/>
                    <a:pt x="270890" y="651639"/>
                    <a:pt x="283515" y="651639"/>
                  </a:cubicBezTo>
                  <a:close/>
                  <a:moveTo>
                    <a:pt x="153187" y="781967"/>
                  </a:moveTo>
                  <a:cubicBezTo>
                    <a:pt x="165812" y="781967"/>
                    <a:pt x="176047" y="1019357"/>
                    <a:pt x="176047" y="1312192"/>
                  </a:cubicBezTo>
                  <a:cubicBezTo>
                    <a:pt x="176047" y="1605027"/>
                    <a:pt x="165812" y="1842417"/>
                    <a:pt x="153187" y="1842417"/>
                  </a:cubicBezTo>
                  <a:cubicBezTo>
                    <a:pt x="140562" y="1842417"/>
                    <a:pt x="130327" y="1605027"/>
                    <a:pt x="130327" y="1312192"/>
                  </a:cubicBezTo>
                  <a:cubicBezTo>
                    <a:pt x="130327" y="1019357"/>
                    <a:pt x="140562" y="781967"/>
                    <a:pt x="153187" y="781967"/>
                  </a:cubicBezTo>
                  <a:close/>
                  <a:moveTo>
                    <a:pt x="22860" y="912294"/>
                  </a:moveTo>
                  <a:cubicBezTo>
                    <a:pt x="35485" y="912294"/>
                    <a:pt x="45720" y="1149684"/>
                    <a:pt x="45720" y="1442519"/>
                  </a:cubicBezTo>
                  <a:cubicBezTo>
                    <a:pt x="45720" y="1735354"/>
                    <a:pt x="35485" y="1972744"/>
                    <a:pt x="22860" y="1972744"/>
                  </a:cubicBezTo>
                  <a:cubicBezTo>
                    <a:pt x="10235" y="1972744"/>
                    <a:pt x="0" y="1735354"/>
                    <a:pt x="0" y="1442519"/>
                  </a:cubicBezTo>
                  <a:cubicBezTo>
                    <a:pt x="0" y="1149684"/>
                    <a:pt x="10235" y="912294"/>
                    <a:pt x="22860" y="912294"/>
                  </a:cubicBezTo>
                  <a:close/>
                  <a:moveTo>
                    <a:pt x="935153" y="0"/>
                  </a:moveTo>
                  <a:cubicBezTo>
                    <a:pt x="947778" y="0"/>
                    <a:pt x="958013" y="237390"/>
                    <a:pt x="958013" y="530225"/>
                  </a:cubicBezTo>
                  <a:cubicBezTo>
                    <a:pt x="958012" y="823060"/>
                    <a:pt x="947778" y="1060450"/>
                    <a:pt x="935152" y="1060450"/>
                  </a:cubicBezTo>
                  <a:cubicBezTo>
                    <a:pt x="922528" y="1060450"/>
                    <a:pt x="912293" y="823060"/>
                    <a:pt x="912293" y="530225"/>
                  </a:cubicBezTo>
                  <a:cubicBezTo>
                    <a:pt x="912293" y="237390"/>
                    <a:pt x="922528" y="0"/>
                    <a:pt x="93515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635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pptxe39_トーストのイラスト</dc:title>
  <dc:subject>pptxe39_トーストのイラスト</dc:subject>
  <dc:creator>でじけろお</dc:creator>
  <cp:revision>1</cp:revision>
  <dcterms:created xsi:type="dcterms:W3CDTF">2018-05-20T00:31:01Z</dcterms:created>
  <dcterms:modified xsi:type="dcterms:W3CDTF">2020-08-05T05:10:36Z</dcterms:modified>
  <cp:version>1</cp:version>
</cp:coreProperties>
</file>